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8" r:id="rId3"/>
    <p:sldId id="257" r:id="rId4"/>
    <p:sldId id="260" r:id="rId5"/>
    <p:sldId id="277" r:id="rId6"/>
    <p:sldId id="278" r:id="rId7"/>
    <p:sldId id="279" r:id="rId8"/>
    <p:sldId id="280" r:id="rId9"/>
    <p:sldId id="281" r:id="rId10"/>
    <p:sldId id="282" r:id="rId11"/>
    <p:sldId id="283" r:id="rId12"/>
    <p:sldId id="263" r:id="rId13"/>
    <p:sldId id="259" r:id="rId14"/>
    <p:sldId id="275" r:id="rId15"/>
    <p:sldId id="276" r:id="rId16"/>
    <p:sldId id="274" r:id="rId17"/>
    <p:sldId id="262" r:id="rId18"/>
    <p:sldId id="265" r:id="rId19"/>
    <p:sldId id="266" r:id="rId20"/>
    <p:sldId id="267" r:id="rId21"/>
    <p:sldId id="270" r:id="rId22"/>
    <p:sldId id="269" r:id="rId23"/>
    <p:sldId id="261" r:id="rId24"/>
    <p:sldId id="264" r:id="rId25"/>
    <p:sldId id="271" r:id="rId26"/>
    <p:sldId id="272"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3760C-B5AE-454A-A386-246E4899C76E}" v="2" dt="2023-10-13T10:24:12.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0"/>
    <p:restoredTop sz="94410"/>
  </p:normalViewPr>
  <p:slideViewPr>
    <p:cSldViewPr snapToGrid="0">
      <p:cViewPr varScale="1">
        <p:scale>
          <a:sx n="51" d="100"/>
          <a:sy n="51" d="100"/>
        </p:scale>
        <p:origin x="6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7.svg"/></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svg"/><Relationship Id="rId1" Type="http://schemas.openxmlformats.org/officeDocument/2006/relationships/image" Target="../media/image15.png"/><Relationship Id="rId5" Type="http://schemas.openxmlformats.org/officeDocument/2006/relationships/image" Target="../media/image32.jp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svg"/><Relationship Id="rId1" Type="http://schemas.openxmlformats.org/officeDocument/2006/relationships/image" Target="../media/image15.png"/><Relationship Id="rId5" Type="http://schemas.openxmlformats.org/officeDocument/2006/relationships/image" Target="../media/image32.jp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12963-26F2-4F81-B612-D4B01BD0300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A6C5B3D-D1F5-4506-8E2A-0AEF2142A8F9}">
      <dgm:prSet/>
      <dgm:spPr/>
      <dgm:t>
        <a:bodyPr/>
        <a:lstStyle/>
        <a:p>
          <a:pPr>
            <a:lnSpc>
              <a:spcPct val="100000"/>
            </a:lnSpc>
          </a:pPr>
          <a:r>
            <a:rPr lang="en-US"/>
            <a:t>How do you make friends online?</a:t>
          </a:r>
        </a:p>
      </dgm:t>
    </dgm:pt>
    <dgm:pt modelId="{C2FFEDE9-D71D-4790-B320-08B3CC85720B}" type="parTrans" cxnId="{13241ABE-BCEA-4653-8A62-F6E210F5811B}">
      <dgm:prSet/>
      <dgm:spPr/>
      <dgm:t>
        <a:bodyPr/>
        <a:lstStyle/>
        <a:p>
          <a:endParaRPr lang="en-US"/>
        </a:p>
      </dgm:t>
    </dgm:pt>
    <dgm:pt modelId="{2584E61B-55BB-416B-A7F9-0B5DAEBB1AB4}" type="sibTrans" cxnId="{13241ABE-BCEA-4653-8A62-F6E210F5811B}">
      <dgm:prSet/>
      <dgm:spPr/>
      <dgm:t>
        <a:bodyPr/>
        <a:lstStyle/>
        <a:p>
          <a:endParaRPr lang="en-US"/>
        </a:p>
      </dgm:t>
    </dgm:pt>
    <dgm:pt modelId="{29E48CFF-D18D-4F4D-BD01-4CDC25DED7AF}">
      <dgm:prSet/>
      <dgm:spPr/>
      <dgm:t>
        <a:bodyPr/>
        <a:lstStyle/>
        <a:p>
          <a:pPr>
            <a:lnSpc>
              <a:spcPct val="100000"/>
            </a:lnSpc>
          </a:pPr>
          <a:r>
            <a:rPr lang="en-US"/>
            <a:t>What information do you share with your friends online?</a:t>
          </a:r>
        </a:p>
      </dgm:t>
    </dgm:pt>
    <dgm:pt modelId="{EBD5663B-A92E-487B-B362-DA76CE64B1DA}" type="parTrans" cxnId="{6032B267-2A89-4303-80FA-50DA7464311C}">
      <dgm:prSet/>
      <dgm:spPr/>
      <dgm:t>
        <a:bodyPr/>
        <a:lstStyle/>
        <a:p>
          <a:endParaRPr lang="en-US"/>
        </a:p>
      </dgm:t>
    </dgm:pt>
    <dgm:pt modelId="{F808F07D-AB59-4604-9752-D999B59C26C8}" type="sibTrans" cxnId="{6032B267-2A89-4303-80FA-50DA7464311C}">
      <dgm:prSet/>
      <dgm:spPr/>
      <dgm:t>
        <a:bodyPr/>
        <a:lstStyle/>
        <a:p>
          <a:endParaRPr lang="en-US"/>
        </a:p>
      </dgm:t>
    </dgm:pt>
    <dgm:pt modelId="{3EF9FE00-8378-4F61-9666-083ED6B19868}">
      <dgm:prSet/>
      <dgm:spPr/>
      <dgm:t>
        <a:bodyPr/>
        <a:lstStyle/>
        <a:p>
          <a:pPr>
            <a:lnSpc>
              <a:spcPct val="100000"/>
            </a:lnSpc>
          </a:pPr>
          <a:r>
            <a:rPr lang="en-US"/>
            <a:t>How do you stay safe online with friends or when making new friendships?</a:t>
          </a:r>
        </a:p>
      </dgm:t>
    </dgm:pt>
    <dgm:pt modelId="{062ACC66-DA70-4C13-931B-C21DC50E4F84}" type="parTrans" cxnId="{21999360-85C9-4B66-8275-9D8721BED4C0}">
      <dgm:prSet/>
      <dgm:spPr/>
      <dgm:t>
        <a:bodyPr/>
        <a:lstStyle/>
        <a:p>
          <a:endParaRPr lang="en-US"/>
        </a:p>
      </dgm:t>
    </dgm:pt>
    <dgm:pt modelId="{DF71E420-C157-4D08-8405-EB91EFB96C1C}" type="sibTrans" cxnId="{21999360-85C9-4B66-8275-9D8721BED4C0}">
      <dgm:prSet/>
      <dgm:spPr/>
      <dgm:t>
        <a:bodyPr/>
        <a:lstStyle/>
        <a:p>
          <a:endParaRPr lang="en-US"/>
        </a:p>
      </dgm:t>
    </dgm:pt>
    <dgm:pt modelId="{4B39DD9B-2AA2-4C7B-B94B-CC033B2A9D37}" type="pres">
      <dgm:prSet presAssocID="{F9B12963-26F2-4F81-B612-D4B01BD03001}" presName="root" presStyleCnt="0">
        <dgm:presLayoutVars>
          <dgm:dir/>
          <dgm:resizeHandles val="exact"/>
        </dgm:presLayoutVars>
      </dgm:prSet>
      <dgm:spPr/>
    </dgm:pt>
    <dgm:pt modelId="{ECCFB92F-DF5B-4C05-B3F7-B7CEAAFC28C7}" type="pres">
      <dgm:prSet presAssocID="{5A6C5B3D-D1F5-4506-8E2A-0AEF2142A8F9}" presName="compNode" presStyleCnt="0"/>
      <dgm:spPr/>
    </dgm:pt>
    <dgm:pt modelId="{7512EC44-B910-45BA-B99B-90C7C11DAC81}" type="pres">
      <dgm:prSet presAssocID="{5A6C5B3D-D1F5-4506-8E2A-0AEF2142A8F9}" presName="bgRect" presStyleLbl="bgShp" presStyleIdx="0" presStyleCnt="3"/>
      <dgm:spPr/>
    </dgm:pt>
    <dgm:pt modelId="{AC77D65F-9A7E-4733-97B9-CB7DF11966B6}" type="pres">
      <dgm:prSet presAssocID="{5A6C5B3D-D1F5-4506-8E2A-0AEF2142A8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atre"/>
        </a:ext>
      </dgm:extLst>
    </dgm:pt>
    <dgm:pt modelId="{61290C36-28D7-49FB-AA37-BA8E3F532C03}" type="pres">
      <dgm:prSet presAssocID="{5A6C5B3D-D1F5-4506-8E2A-0AEF2142A8F9}" presName="spaceRect" presStyleCnt="0"/>
      <dgm:spPr/>
    </dgm:pt>
    <dgm:pt modelId="{7FC65CFE-8EB3-4D3E-8643-BFE680AEDD6A}" type="pres">
      <dgm:prSet presAssocID="{5A6C5B3D-D1F5-4506-8E2A-0AEF2142A8F9}" presName="parTx" presStyleLbl="revTx" presStyleIdx="0" presStyleCnt="3">
        <dgm:presLayoutVars>
          <dgm:chMax val="0"/>
          <dgm:chPref val="0"/>
        </dgm:presLayoutVars>
      </dgm:prSet>
      <dgm:spPr/>
    </dgm:pt>
    <dgm:pt modelId="{EAD9D68F-831F-44E8-82F9-1E891775BAF7}" type="pres">
      <dgm:prSet presAssocID="{2584E61B-55BB-416B-A7F9-0B5DAEBB1AB4}" presName="sibTrans" presStyleCnt="0"/>
      <dgm:spPr/>
    </dgm:pt>
    <dgm:pt modelId="{47ECED10-84ED-4FD0-9BD1-7077002BD155}" type="pres">
      <dgm:prSet presAssocID="{29E48CFF-D18D-4F4D-BD01-4CDC25DED7AF}" presName="compNode" presStyleCnt="0"/>
      <dgm:spPr/>
    </dgm:pt>
    <dgm:pt modelId="{AA22E048-D8F2-4F13-9CE0-533788D08127}" type="pres">
      <dgm:prSet presAssocID="{29E48CFF-D18D-4F4D-BD01-4CDC25DED7AF}" presName="bgRect" presStyleLbl="bgShp" presStyleIdx="1" presStyleCnt="3"/>
      <dgm:spPr/>
    </dgm:pt>
    <dgm:pt modelId="{312561AE-EFFB-40D8-9780-840F8D00B6EB}" type="pres">
      <dgm:prSet presAssocID="{29E48CFF-D18D-4F4D-BD01-4CDC25DED7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are With Person"/>
        </a:ext>
      </dgm:extLst>
    </dgm:pt>
    <dgm:pt modelId="{C3B02B8B-E003-4EDA-A383-4EE837B008A8}" type="pres">
      <dgm:prSet presAssocID="{29E48CFF-D18D-4F4D-BD01-4CDC25DED7AF}" presName="spaceRect" presStyleCnt="0"/>
      <dgm:spPr/>
    </dgm:pt>
    <dgm:pt modelId="{0E540B48-ACB9-43E7-9942-76C12E5D2A66}" type="pres">
      <dgm:prSet presAssocID="{29E48CFF-D18D-4F4D-BD01-4CDC25DED7AF}" presName="parTx" presStyleLbl="revTx" presStyleIdx="1" presStyleCnt="3">
        <dgm:presLayoutVars>
          <dgm:chMax val="0"/>
          <dgm:chPref val="0"/>
        </dgm:presLayoutVars>
      </dgm:prSet>
      <dgm:spPr/>
    </dgm:pt>
    <dgm:pt modelId="{C56A638E-48A0-463F-A411-A0C477D7DCB9}" type="pres">
      <dgm:prSet presAssocID="{F808F07D-AB59-4604-9752-D999B59C26C8}" presName="sibTrans" presStyleCnt="0"/>
      <dgm:spPr/>
    </dgm:pt>
    <dgm:pt modelId="{13FAFC47-F176-4FBC-9375-F1055867B3EF}" type="pres">
      <dgm:prSet presAssocID="{3EF9FE00-8378-4F61-9666-083ED6B19868}" presName="compNode" presStyleCnt="0"/>
      <dgm:spPr/>
    </dgm:pt>
    <dgm:pt modelId="{D06C8108-9C8B-49C2-B5A2-19E65626F4A4}" type="pres">
      <dgm:prSet presAssocID="{3EF9FE00-8378-4F61-9666-083ED6B19868}" presName="bgRect" presStyleLbl="bgShp" presStyleIdx="2" presStyleCnt="3"/>
      <dgm:spPr/>
    </dgm:pt>
    <dgm:pt modelId="{0BAF91B7-B9C5-4E38-A4CD-A3332E1DC505}" type="pres">
      <dgm:prSet presAssocID="{3EF9FE00-8378-4F61-9666-083ED6B198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FA3A0484-597A-4AE6-9498-A8186D1DFC0A}" type="pres">
      <dgm:prSet presAssocID="{3EF9FE00-8378-4F61-9666-083ED6B19868}" presName="spaceRect" presStyleCnt="0"/>
      <dgm:spPr/>
    </dgm:pt>
    <dgm:pt modelId="{77AE72FB-A125-4D43-BDBC-EE2D34CBFB04}" type="pres">
      <dgm:prSet presAssocID="{3EF9FE00-8378-4F61-9666-083ED6B19868}" presName="parTx" presStyleLbl="revTx" presStyleIdx="2" presStyleCnt="3">
        <dgm:presLayoutVars>
          <dgm:chMax val="0"/>
          <dgm:chPref val="0"/>
        </dgm:presLayoutVars>
      </dgm:prSet>
      <dgm:spPr/>
    </dgm:pt>
  </dgm:ptLst>
  <dgm:cxnLst>
    <dgm:cxn modelId="{A30AEA0D-142E-4E38-80E3-F2AAEB2FBA75}" type="presOf" srcId="{F9B12963-26F2-4F81-B612-D4B01BD03001}" destId="{4B39DD9B-2AA2-4C7B-B94B-CC033B2A9D37}" srcOrd="0" destOrd="0" presId="urn:microsoft.com/office/officeart/2018/2/layout/IconVerticalSolidList"/>
    <dgm:cxn modelId="{D55B7D29-FFD5-4E22-8B5A-7D42A7ED678D}" type="presOf" srcId="{3EF9FE00-8378-4F61-9666-083ED6B19868}" destId="{77AE72FB-A125-4D43-BDBC-EE2D34CBFB04}" srcOrd="0" destOrd="0" presId="urn:microsoft.com/office/officeart/2018/2/layout/IconVerticalSolidList"/>
    <dgm:cxn modelId="{660FAD36-8AAC-4B50-82CC-8C1A102F1FDB}" type="presOf" srcId="{5A6C5B3D-D1F5-4506-8E2A-0AEF2142A8F9}" destId="{7FC65CFE-8EB3-4D3E-8643-BFE680AEDD6A}" srcOrd="0" destOrd="0" presId="urn:microsoft.com/office/officeart/2018/2/layout/IconVerticalSolidList"/>
    <dgm:cxn modelId="{21999360-85C9-4B66-8275-9D8721BED4C0}" srcId="{F9B12963-26F2-4F81-B612-D4B01BD03001}" destId="{3EF9FE00-8378-4F61-9666-083ED6B19868}" srcOrd="2" destOrd="0" parTransId="{062ACC66-DA70-4C13-931B-C21DC50E4F84}" sibTransId="{DF71E420-C157-4D08-8405-EB91EFB96C1C}"/>
    <dgm:cxn modelId="{6032B267-2A89-4303-80FA-50DA7464311C}" srcId="{F9B12963-26F2-4F81-B612-D4B01BD03001}" destId="{29E48CFF-D18D-4F4D-BD01-4CDC25DED7AF}" srcOrd="1" destOrd="0" parTransId="{EBD5663B-A92E-487B-B362-DA76CE64B1DA}" sibTransId="{F808F07D-AB59-4604-9752-D999B59C26C8}"/>
    <dgm:cxn modelId="{481ED0B2-552B-4BF7-90EA-4E6C3B05C4EB}" type="presOf" srcId="{29E48CFF-D18D-4F4D-BD01-4CDC25DED7AF}" destId="{0E540B48-ACB9-43E7-9942-76C12E5D2A66}" srcOrd="0" destOrd="0" presId="urn:microsoft.com/office/officeart/2018/2/layout/IconVerticalSolidList"/>
    <dgm:cxn modelId="{13241ABE-BCEA-4653-8A62-F6E210F5811B}" srcId="{F9B12963-26F2-4F81-B612-D4B01BD03001}" destId="{5A6C5B3D-D1F5-4506-8E2A-0AEF2142A8F9}" srcOrd="0" destOrd="0" parTransId="{C2FFEDE9-D71D-4790-B320-08B3CC85720B}" sibTransId="{2584E61B-55BB-416B-A7F9-0B5DAEBB1AB4}"/>
    <dgm:cxn modelId="{A7BFB30E-8D62-4AFA-8BF6-7422ABDE69F2}" type="presParOf" srcId="{4B39DD9B-2AA2-4C7B-B94B-CC033B2A9D37}" destId="{ECCFB92F-DF5B-4C05-B3F7-B7CEAAFC28C7}" srcOrd="0" destOrd="0" presId="urn:microsoft.com/office/officeart/2018/2/layout/IconVerticalSolidList"/>
    <dgm:cxn modelId="{DC32BF04-EEF6-4398-9E49-BFC450D905E3}" type="presParOf" srcId="{ECCFB92F-DF5B-4C05-B3F7-B7CEAAFC28C7}" destId="{7512EC44-B910-45BA-B99B-90C7C11DAC81}" srcOrd="0" destOrd="0" presId="urn:microsoft.com/office/officeart/2018/2/layout/IconVerticalSolidList"/>
    <dgm:cxn modelId="{D58BEED3-26C5-467C-B22E-F0C0E05E637F}" type="presParOf" srcId="{ECCFB92F-DF5B-4C05-B3F7-B7CEAAFC28C7}" destId="{AC77D65F-9A7E-4733-97B9-CB7DF11966B6}" srcOrd="1" destOrd="0" presId="urn:microsoft.com/office/officeart/2018/2/layout/IconVerticalSolidList"/>
    <dgm:cxn modelId="{5708305E-0AAA-4F37-AEF6-1110C737C244}" type="presParOf" srcId="{ECCFB92F-DF5B-4C05-B3F7-B7CEAAFC28C7}" destId="{61290C36-28D7-49FB-AA37-BA8E3F532C03}" srcOrd="2" destOrd="0" presId="urn:microsoft.com/office/officeart/2018/2/layout/IconVerticalSolidList"/>
    <dgm:cxn modelId="{E3280D73-5E40-4CB3-B8C5-9D9966972175}" type="presParOf" srcId="{ECCFB92F-DF5B-4C05-B3F7-B7CEAAFC28C7}" destId="{7FC65CFE-8EB3-4D3E-8643-BFE680AEDD6A}" srcOrd="3" destOrd="0" presId="urn:microsoft.com/office/officeart/2018/2/layout/IconVerticalSolidList"/>
    <dgm:cxn modelId="{FE0D7EDC-25A5-4F79-BC29-EE4E88C6231B}" type="presParOf" srcId="{4B39DD9B-2AA2-4C7B-B94B-CC033B2A9D37}" destId="{EAD9D68F-831F-44E8-82F9-1E891775BAF7}" srcOrd="1" destOrd="0" presId="urn:microsoft.com/office/officeart/2018/2/layout/IconVerticalSolidList"/>
    <dgm:cxn modelId="{BBEE707A-B9CF-4B50-852C-BEF84C4B677C}" type="presParOf" srcId="{4B39DD9B-2AA2-4C7B-B94B-CC033B2A9D37}" destId="{47ECED10-84ED-4FD0-9BD1-7077002BD155}" srcOrd="2" destOrd="0" presId="urn:microsoft.com/office/officeart/2018/2/layout/IconVerticalSolidList"/>
    <dgm:cxn modelId="{667C6080-9F54-44B6-9085-D7C083356E58}" type="presParOf" srcId="{47ECED10-84ED-4FD0-9BD1-7077002BD155}" destId="{AA22E048-D8F2-4F13-9CE0-533788D08127}" srcOrd="0" destOrd="0" presId="urn:microsoft.com/office/officeart/2018/2/layout/IconVerticalSolidList"/>
    <dgm:cxn modelId="{EF47D88E-1FED-4E07-BDEA-5E7188A4F5B6}" type="presParOf" srcId="{47ECED10-84ED-4FD0-9BD1-7077002BD155}" destId="{312561AE-EFFB-40D8-9780-840F8D00B6EB}" srcOrd="1" destOrd="0" presId="urn:microsoft.com/office/officeart/2018/2/layout/IconVerticalSolidList"/>
    <dgm:cxn modelId="{ED596D43-5753-4EDE-8768-F667150654F2}" type="presParOf" srcId="{47ECED10-84ED-4FD0-9BD1-7077002BD155}" destId="{C3B02B8B-E003-4EDA-A383-4EE837B008A8}" srcOrd="2" destOrd="0" presId="urn:microsoft.com/office/officeart/2018/2/layout/IconVerticalSolidList"/>
    <dgm:cxn modelId="{0DFB2056-1DDC-4832-873E-8960AFB9C18E}" type="presParOf" srcId="{47ECED10-84ED-4FD0-9BD1-7077002BD155}" destId="{0E540B48-ACB9-43E7-9942-76C12E5D2A66}" srcOrd="3" destOrd="0" presId="urn:microsoft.com/office/officeart/2018/2/layout/IconVerticalSolidList"/>
    <dgm:cxn modelId="{651638E4-FBA5-4842-93AC-8799F0763A4E}" type="presParOf" srcId="{4B39DD9B-2AA2-4C7B-B94B-CC033B2A9D37}" destId="{C56A638E-48A0-463F-A411-A0C477D7DCB9}" srcOrd="3" destOrd="0" presId="urn:microsoft.com/office/officeart/2018/2/layout/IconVerticalSolidList"/>
    <dgm:cxn modelId="{3D18A10D-7152-42D4-997E-10D717FCAADB}" type="presParOf" srcId="{4B39DD9B-2AA2-4C7B-B94B-CC033B2A9D37}" destId="{13FAFC47-F176-4FBC-9375-F1055867B3EF}" srcOrd="4" destOrd="0" presId="urn:microsoft.com/office/officeart/2018/2/layout/IconVerticalSolidList"/>
    <dgm:cxn modelId="{D3E80EEF-298E-436A-9DBA-5A33B1C3D618}" type="presParOf" srcId="{13FAFC47-F176-4FBC-9375-F1055867B3EF}" destId="{D06C8108-9C8B-49C2-B5A2-19E65626F4A4}" srcOrd="0" destOrd="0" presId="urn:microsoft.com/office/officeart/2018/2/layout/IconVerticalSolidList"/>
    <dgm:cxn modelId="{DF4DFEC6-D221-4B4B-8C95-A9B596936BC4}" type="presParOf" srcId="{13FAFC47-F176-4FBC-9375-F1055867B3EF}" destId="{0BAF91B7-B9C5-4E38-A4CD-A3332E1DC505}" srcOrd="1" destOrd="0" presId="urn:microsoft.com/office/officeart/2018/2/layout/IconVerticalSolidList"/>
    <dgm:cxn modelId="{762D2A6A-4187-4B11-96AA-A40D1EC682DC}" type="presParOf" srcId="{13FAFC47-F176-4FBC-9375-F1055867B3EF}" destId="{FA3A0484-597A-4AE6-9498-A8186D1DFC0A}" srcOrd="2" destOrd="0" presId="urn:microsoft.com/office/officeart/2018/2/layout/IconVerticalSolidList"/>
    <dgm:cxn modelId="{FB5B5325-FA13-4235-B879-665E7307372A}" type="presParOf" srcId="{13FAFC47-F176-4FBC-9375-F1055867B3EF}" destId="{77AE72FB-A125-4D43-BDBC-EE2D34CBFB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4D6C4A-5E42-437E-814F-97053917789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70C4BA6-5EB5-44D7-A4CF-A5BCDFF1C744}">
      <dgm:prSet/>
      <dgm:spPr/>
      <dgm:t>
        <a:bodyPr/>
        <a:lstStyle/>
        <a:p>
          <a:pPr>
            <a:lnSpc>
              <a:spcPct val="100000"/>
            </a:lnSpc>
          </a:pPr>
          <a:r>
            <a:rPr lang="en-US"/>
            <a:t>It is safer to talk to people you know in person online such as friends from school</a:t>
          </a:r>
        </a:p>
      </dgm:t>
    </dgm:pt>
    <dgm:pt modelId="{AF6597D5-322C-4DF9-A19E-85BD512995B2}" type="parTrans" cxnId="{98543D22-A197-4A62-A59A-BFB001662997}">
      <dgm:prSet/>
      <dgm:spPr/>
      <dgm:t>
        <a:bodyPr/>
        <a:lstStyle/>
        <a:p>
          <a:endParaRPr lang="en-US"/>
        </a:p>
      </dgm:t>
    </dgm:pt>
    <dgm:pt modelId="{A580F0A4-27B2-41A8-9004-5F66F25E9F2B}" type="sibTrans" cxnId="{98543D22-A197-4A62-A59A-BFB001662997}">
      <dgm:prSet/>
      <dgm:spPr/>
      <dgm:t>
        <a:bodyPr/>
        <a:lstStyle/>
        <a:p>
          <a:endParaRPr lang="en-US"/>
        </a:p>
      </dgm:t>
    </dgm:pt>
    <dgm:pt modelId="{103D6B54-F32E-4699-9F11-7A9106CD918E}">
      <dgm:prSet/>
      <dgm:spPr/>
      <dgm:t>
        <a:bodyPr/>
        <a:lstStyle/>
        <a:p>
          <a:pPr>
            <a:lnSpc>
              <a:spcPct val="100000"/>
            </a:lnSpc>
          </a:pPr>
          <a:r>
            <a:rPr lang="en-GB" b="0" i="0"/>
            <a:t>It's </a:t>
          </a:r>
          <a:r>
            <a:rPr lang="en-GB" b="1" i="0"/>
            <a:t>always</a:t>
          </a:r>
          <a:r>
            <a:rPr lang="en-GB" b="0" i="0"/>
            <a:t> ok not to reply. If a message makes you feel worried, annoyed or upset, don't reply and tell an adult you trust.</a:t>
          </a:r>
          <a:endParaRPr lang="en-US"/>
        </a:p>
      </dgm:t>
    </dgm:pt>
    <dgm:pt modelId="{DE8FFEE5-6E19-4297-9F26-D7D36B803CB4}" type="parTrans" cxnId="{E9E5C156-829A-4710-9271-6113BE364CD3}">
      <dgm:prSet/>
      <dgm:spPr/>
      <dgm:t>
        <a:bodyPr/>
        <a:lstStyle/>
        <a:p>
          <a:endParaRPr lang="en-US"/>
        </a:p>
      </dgm:t>
    </dgm:pt>
    <dgm:pt modelId="{023D784D-7C3B-40D4-B6D9-3550A5482AE6}" type="sibTrans" cxnId="{E9E5C156-829A-4710-9271-6113BE364CD3}">
      <dgm:prSet/>
      <dgm:spPr/>
      <dgm:t>
        <a:bodyPr/>
        <a:lstStyle/>
        <a:p>
          <a:endParaRPr lang="en-US"/>
        </a:p>
      </dgm:t>
    </dgm:pt>
    <dgm:pt modelId="{6F078E88-2212-46A4-991D-0512480B19AD}">
      <dgm:prSet/>
      <dgm:spPr/>
      <dgm:t>
        <a:bodyPr/>
        <a:lstStyle/>
        <a:p>
          <a:pPr>
            <a:lnSpc>
              <a:spcPct val="100000"/>
            </a:lnSpc>
          </a:pPr>
          <a:r>
            <a:rPr lang="en-GB" b="0" i="0"/>
            <a:t>If someone you are chatting to is being mean or making you feel uncomfortable, tell an adult you trust. They will help you block and report them so that they can't contact you again.</a:t>
          </a:r>
          <a:endParaRPr lang="en-US"/>
        </a:p>
      </dgm:t>
    </dgm:pt>
    <dgm:pt modelId="{A5732614-5A90-4864-B82C-0D515733DAFA}" type="parTrans" cxnId="{B4C1CC5B-5C7F-49B4-AABD-3CBD8DE59259}">
      <dgm:prSet/>
      <dgm:spPr/>
      <dgm:t>
        <a:bodyPr/>
        <a:lstStyle/>
        <a:p>
          <a:endParaRPr lang="en-US"/>
        </a:p>
      </dgm:t>
    </dgm:pt>
    <dgm:pt modelId="{37F31AB9-846F-48EC-A944-ACC701438E73}" type="sibTrans" cxnId="{B4C1CC5B-5C7F-49B4-AABD-3CBD8DE59259}">
      <dgm:prSet/>
      <dgm:spPr/>
      <dgm:t>
        <a:bodyPr/>
        <a:lstStyle/>
        <a:p>
          <a:endParaRPr lang="en-US"/>
        </a:p>
      </dgm:t>
    </dgm:pt>
    <dgm:pt modelId="{FCD9209E-00AE-429B-8F21-639AE22E9F5D}">
      <dgm:prSet/>
      <dgm:spPr/>
      <dgm:t>
        <a:bodyPr/>
        <a:lstStyle/>
        <a:p>
          <a:pPr>
            <a:lnSpc>
              <a:spcPct val="100000"/>
            </a:lnSpc>
          </a:pPr>
          <a:r>
            <a:rPr lang="en-GB"/>
            <a:t>You can also try to delete or block the person yourself, if you know how to.</a:t>
          </a:r>
          <a:endParaRPr lang="en-US"/>
        </a:p>
      </dgm:t>
    </dgm:pt>
    <dgm:pt modelId="{E33D4438-4D57-4A03-9176-414D3BA77B2B}" type="parTrans" cxnId="{B4AD28A1-A8CE-40C0-901E-AB930B5D95E6}">
      <dgm:prSet/>
      <dgm:spPr/>
      <dgm:t>
        <a:bodyPr/>
        <a:lstStyle/>
        <a:p>
          <a:endParaRPr lang="en-US"/>
        </a:p>
      </dgm:t>
    </dgm:pt>
    <dgm:pt modelId="{1306B99C-8B15-4D58-BB85-6A2B63A8367A}" type="sibTrans" cxnId="{B4AD28A1-A8CE-40C0-901E-AB930B5D95E6}">
      <dgm:prSet/>
      <dgm:spPr/>
      <dgm:t>
        <a:bodyPr/>
        <a:lstStyle/>
        <a:p>
          <a:endParaRPr lang="en-US"/>
        </a:p>
      </dgm:t>
    </dgm:pt>
    <dgm:pt modelId="{16F78138-6AF0-4787-BBD0-AFBF324FD10E}" type="pres">
      <dgm:prSet presAssocID="{AF4D6C4A-5E42-437E-814F-970539177897}" presName="root" presStyleCnt="0">
        <dgm:presLayoutVars>
          <dgm:dir/>
          <dgm:resizeHandles val="exact"/>
        </dgm:presLayoutVars>
      </dgm:prSet>
      <dgm:spPr/>
    </dgm:pt>
    <dgm:pt modelId="{62A545AB-E1C5-4949-93FD-5B27D999B1DA}" type="pres">
      <dgm:prSet presAssocID="{E70C4BA6-5EB5-44D7-A4CF-A5BCDFF1C744}" presName="compNode" presStyleCnt="0"/>
      <dgm:spPr/>
    </dgm:pt>
    <dgm:pt modelId="{DFBD9AB9-862E-418A-81D2-06E7190018BE}" type="pres">
      <dgm:prSet presAssocID="{E70C4BA6-5EB5-44D7-A4CF-A5BCDFF1C74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a:ext>
      </dgm:extLst>
    </dgm:pt>
    <dgm:pt modelId="{E4167805-3B4E-4C0D-A6C8-5B9B58E93B61}" type="pres">
      <dgm:prSet presAssocID="{E70C4BA6-5EB5-44D7-A4CF-A5BCDFF1C744}" presName="spaceRect" presStyleCnt="0"/>
      <dgm:spPr/>
    </dgm:pt>
    <dgm:pt modelId="{E7974E5C-2874-4BD2-A6D5-30369F079888}" type="pres">
      <dgm:prSet presAssocID="{E70C4BA6-5EB5-44D7-A4CF-A5BCDFF1C744}" presName="textRect" presStyleLbl="revTx" presStyleIdx="0" presStyleCnt="4">
        <dgm:presLayoutVars>
          <dgm:chMax val="1"/>
          <dgm:chPref val="1"/>
        </dgm:presLayoutVars>
      </dgm:prSet>
      <dgm:spPr/>
    </dgm:pt>
    <dgm:pt modelId="{2E759FCE-6DCD-4C16-A03D-9FBFCF05950C}" type="pres">
      <dgm:prSet presAssocID="{A580F0A4-27B2-41A8-9004-5F66F25E9F2B}" presName="sibTrans" presStyleCnt="0"/>
      <dgm:spPr/>
    </dgm:pt>
    <dgm:pt modelId="{65E841C0-63EC-4B5E-BA79-70FB7395F6AA}" type="pres">
      <dgm:prSet presAssocID="{103D6B54-F32E-4699-9F11-7A9106CD918E}" presName="compNode" presStyleCnt="0"/>
      <dgm:spPr/>
    </dgm:pt>
    <dgm:pt modelId="{264DB268-ADC6-4115-8454-FA164B74E641}" type="pres">
      <dgm:prSet presAssocID="{103D6B54-F32E-4699-9F11-7A9106CD918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A23BCAD8-5837-4F13-964B-51E6BFAE3EB7}" type="pres">
      <dgm:prSet presAssocID="{103D6B54-F32E-4699-9F11-7A9106CD918E}" presName="spaceRect" presStyleCnt="0"/>
      <dgm:spPr/>
    </dgm:pt>
    <dgm:pt modelId="{6C53F69D-904F-4D17-AE81-3BD89EA607BC}" type="pres">
      <dgm:prSet presAssocID="{103D6B54-F32E-4699-9F11-7A9106CD918E}" presName="textRect" presStyleLbl="revTx" presStyleIdx="1" presStyleCnt="4">
        <dgm:presLayoutVars>
          <dgm:chMax val="1"/>
          <dgm:chPref val="1"/>
        </dgm:presLayoutVars>
      </dgm:prSet>
      <dgm:spPr/>
    </dgm:pt>
    <dgm:pt modelId="{15659929-5612-4B12-874C-3898CABBEF88}" type="pres">
      <dgm:prSet presAssocID="{023D784D-7C3B-40D4-B6D9-3550A5482AE6}" presName="sibTrans" presStyleCnt="0"/>
      <dgm:spPr/>
    </dgm:pt>
    <dgm:pt modelId="{60865DDB-D9EB-4F4E-857C-933D19608708}" type="pres">
      <dgm:prSet presAssocID="{6F078E88-2212-46A4-991D-0512480B19AD}" presName="compNode" presStyleCnt="0"/>
      <dgm:spPr/>
    </dgm:pt>
    <dgm:pt modelId="{609D21D8-7E39-4123-8F6D-578C2CB3B21B}" type="pres">
      <dgm:prSet presAssocID="{6F078E88-2212-46A4-991D-0512480B19A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af"/>
        </a:ext>
      </dgm:extLst>
    </dgm:pt>
    <dgm:pt modelId="{4A10122A-7478-440A-AC21-950695850A73}" type="pres">
      <dgm:prSet presAssocID="{6F078E88-2212-46A4-991D-0512480B19AD}" presName="spaceRect" presStyleCnt="0"/>
      <dgm:spPr/>
    </dgm:pt>
    <dgm:pt modelId="{8E169F49-16D8-42AF-8000-E2CDAA20E90D}" type="pres">
      <dgm:prSet presAssocID="{6F078E88-2212-46A4-991D-0512480B19AD}" presName="textRect" presStyleLbl="revTx" presStyleIdx="2" presStyleCnt="4">
        <dgm:presLayoutVars>
          <dgm:chMax val="1"/>
          <dgm:chPref val="1"/>
        </dgm:presLayoutVars>
      </dgm:prSet>
      <dgm:spPr/>
    </dgm:pt>
    <dgm:pt modelId="{26807FA6-71C3-48B9-ABDB-AF1F7F888B33}" type="pres">
      <dgm:prSet presAssocID="{37F31AB9-846F-48EC-A944-ACC701438E73}" presName="sibTrans" presStyleCnt="0"/>
      <dgm:spPr/>
    </dgm:pt>
    <dgm:pt modelId="{C3CCD1A0-EDFD-476A-80BA-C235E9B4343F}" type="pres">
      <dgm:prSet presAssocID="{FCD9209E-00AE-429B-8F21-639AE22E9F5D}" presName="compNode" presStyleCnt="0"/>
      <dgm:spPr/>
    </dgm:pt>
    <dgm:pt modelId="{79DE34F7-BCC9-40A6-A20B-6037C79B1314}" type="pres">
      <dgm:prSet presAssocID="{FCD9209E-00AE-429B-8F21-639AE22E9F5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ubbish"/>
        </a:ext>
      </dgm:extLst>
    </dgm:pt>
    <dgm:pt modelId="{32A83E20-4958-49FF-8A92-5BD4F35574A1}" type="pres">
      <dgm:prSet presAssocID="{FCD9209E-00AE-429B-8F21-639AE22E9F5D}" presName="spaceRect" presStyleCnt="0"/>
      <dgm:spPr/>
    </dgm:pt>
    <dgm:pt modelId="{A6E0573D-EEAD-4BBE-B516-B8EE0993DC72}" type="pres">
      <dgm:prSet presAssocID="{FCD9209E-00AE-429B-8F21-639AE22E9F5D}" presName="textRect" presStyleLbl="revTx" presStyleIdx="3" presStyleCnt="4">
        <dgm:presLayoutVars>
          <dgm:chMax val="1"/>
          <dgm:chPref val="1"/>
        </dgm:presLayoutVars>
      </dgm:prSet>
      <dgm:spPr/>
    </dgm:pt>
  </dgm:ptLst>
  <dgm:cxnLst>
    <dgm:cxn modelId="{98543D22-A197-4A62-A59A-BFB001662997}" srcId="{AF4D6C4A-5E42-437E-814F-970539177897}" destId="{E70C4BA6-5EB5-44D7-A4CF-A5BCDFF1C744}" srcOrd="0" destOrd="0" parTransId="{AF6597D5-322C-4DF9-A19E-85BD512995B2}" sibTransId="{A580F0A4-27B2-41A8-9004-5F66F25E9F2B}"/>
    <dgm:cxn modelId="{A56CB73F-908D-45E4-83F3-94A0ECCB05A2}" type="presOf" srcId="{AF4D6C4A-5E42-437E-814F-970539177897}" destId="{16F78138-6AF0-4787-BBD0-AFBF324FD10E}" srcOrd="0" destOrd="0" presId="urn:microsoft.com/office/officeart/2018/2/layout/IconLabelList"/>
    <dgm:cxn modelId="{B4C1CC5B-5C7F-49B4-AABD-3CBD8DE59259}" srcId="{AF4D6C4A-5E42-437E-814F-970539177897}" destId="{6F078E88-2212-46A4-991D-0512480B19AD}" srcOrd="2" destOrd="0" parTransId="{A5732614-5A90-4864-B82C-0D515733DAFA}" sibTransId="{37F31AB9-846F-48EC-A944-ACC701438E73}"/>
    <dgm:cxn modelId="{4B25B65C-5A08-4BCB-8D86-5D75B82E4556}" type="presOf" srcId="{FCD9209E-00AE-429B-8F21-639AE22E9F5D}" destId="{A6E0573D-EEAD-4BBE-B516-B8EE0993DC72}" srcOrd="0" destOrd="0" presId="urn:microsoft.com/office/officeart/2018/2/layout/IconLabelList"/>
    <dgm:cxn modelId="{D452E263-9CD0-4877-A5C2-234874BB1E43}" type="presOf" srcId="{6F078E88-2212-46A4-991D-0512480B19AD}" destId="{8E169F49-16D8-42AF-8000-E2CDAA20E90D}" srcOrd="0" destOrd="0" presId="urn:microsoft.com/office/officeart/2018/2/layout/IconLabelList"/>
    <dgm:cxn modelId="{E9E5C156-829A-4710-9271-6113BE364CD3}" srcId="{AF4D6C4A-5E42-437E-814F-970539177897}" destId="{103D6B54-F32E-4699-9F11-7A9106CD918E}" srcOrd="1" destOrd="0" parTransId="{DE8FFEE5-6E19-4297-9F26-D7D36B803CB4}" sibTransId="{023D784D-7C3B-40D4-B6D9-3550A5482AE6}"/>
    <dgm:cxn modelId="{5C05EE57-0F48-4D74-A995-7B7F00143B98}" type="presOf" srcId="{103D6B54-F32E-4699-9F11-7A9106CD918E}" destId="{6C53F69D-904F-4D17-AE81-3BD89EA607BC}" srcOrd="0" destOrd="0" presId="urn:microsoft.com/office/officeart/2018/2/layout/IconLabelList"/>
    <dgm:cxn modelId="{B4AD28A1-A8CE-40C0-901E-AB930B5D95E6}" srcId="{AF4D6C4A-5E42-437E-814F-970539177897}" destId="{FCD9209E-00AE-429B-8F21-639AE22E9F5D}" srcOrd="3" destOrd="0" parTransId="{E33D4438-4D57-4A03-9176-414D3BA77B2B}" sibTransId="{1306B99C-8B15-4D58-BB85-6A2B63A8367A}"/>
    <dgm:cxn modelId="{2A9817AC-A1E4-45DF-9491-7AAAAC1B9086}" type="presOf" srcId="{E70C4BA6-5EB5-44D7-A4CF-A5BCDFF1C744}" destId="{E7974E5C-2874-4BD2-A6D5-30369F079888}" srcOrd="0" destOrd="0" presId="urn:microsoft.com/office/officeart/2018/2/layout/IconLabelList"/>
    <dgm:cxn modelId="{69C7D0B3-5540-4E41-8F5E-8DCD3083D804}" type="presParOf" srcId="{16F78138-6AF0-4787-BBD0-AFBF324FD10E}" destId="{62A545AB-E1C5-4949-93FD-5B27D999B1DA}" srcOrd="0" destOrd="0" presId="urn:microsoft.com/office/officeart/2018/2/layout/IconLabelList"/>
    <dgm:cxn modelId="{BBAA7400-963D-4313-8C27-131ABF6FBB8A}" type="presParOf" srcId="{62A545AB-E1C5-4949-93FD-5B27D999B1DA}" destId="{DFBD9AB9-862E-418A-81D2-06E7190018BE}" srcOrd="0" destOrd="0" presId="urn:microsoft.com/office/officeart/2018/2/layout/IconLabelList"/>
    <dgm:cxn modelId="{4CFA6F52-3BCE-468A-B19B-9C4A32DDDA7F}" type="presParOf" srcId="{62A545AB-E1C5-4949-93FD-5B27D999B1DA}" destId="{E4167805-3B4E-4C0D-A6C8-5B9B58E93B61}" srcOrd="1" destOrd="0" presId="urn:microsoft.com/office/officeart/2018/2/layout/IconLabelList"/>
    <dgm:cxn modelId="{0B0A0914-5F38-49BE-BB1D-3A8A212D971C}" type="presParOf" srcId="{62A545AB-E1C5-4949-93FD-5B27D999B1DA}" destId="{E7974E5C-2874-4BD2-A6D5-30369F079888}" srcOrd="2" destOrd="0" presId="urn:microsoft.com/office/officeart/2018/2/layout/IconLabelList"/>
    <dgm:cxn modelId="{819A0ED7-7613-4B78-9165-C13F4FDB9391}" type="presParOf" srcId="{16F78138-6AF0-4787-BBD0-AFBF324FD10E}" destId="{2E759FCE-6DCD-4C16-A03D-9FBFCF05950C}" srcOrd="1" destOrd="0" presId="urn:microsoft.com/office/officeart/2018/2/layout/IconLabelList"/>
    <dgm:cxn modelId="{58F4AF0A-BA7C-478A-9604-E2A13C54D03D}" type="presParOf" srcId="{16F78138-6AF0-4787-BBD0-AFBF324FD10E}" destId="{65E841C0-63EC-4B5E-BA79-70FB7395F6AA}" srcOrd="2" destOrd="0" presId="urn:microsoft.com/office/officeart/2018/2/layout/IconLabelList"/>
    <dgm:cxn modelId="{F6E5D907-6F82-446C-9BC0-736F517C0297}" type="presParOf" srcId="{65E841C0-63EC-4B5E-BA79-70FB7395F6AA}" destId="{264DB268-ADC6-4115-8454-FA164B74E641}" srcOrd="0" destOrd="0" presId="urn:microsoft.com/office/officeart/2018/2/layout/IconLabelList"/>
    <dgm:cxn modelId="{4481FA10-ACC3-432F-B2FE-6896CE89E818}" type="presParOf" srcId="{65E841C0-63EC-4B5E-BA79-70FB7395F6AA}" destId="{A23BCAD8-5837-4F13-964B-51E6BFAE3EB7}" srcOrd="1" destOrd="0" presId="urn:microsoft.com/office/officeart/2018/2/layout/IconLabelList"/>
    <dgm:cxn modelId="{9DD1E29C-DAF0-4922-BCA2-D8E64517016C}" type="presParOf" srcId="{65E841C0-63EC-4B5E-BA79-70FB7395F6AA}" destId="{6C53F69D-904F-4D17-AE81-3BD89EA607BC}" srcOrd="2" destOrd="0" presId="urn:microsoft.com/office/officeart/2018/2/layout/IconLabelList"/>
    <dgm:cxn modelId="{49741EA2-D306-4DC5-B253-61C01E201AE8}" type="presParOf" srcId="{16F78138-6AF0-4787-BBD0-AFBF324FD10E}" destId="{15659929-5612-4B12-874C-3898CABBEF88}" srcOrd="3" destOrd="0" presId="urn:microsoft.com/office/officeart/2018/2/layout/IconLabelList"/>
    <dgm:cxn modelId="{7A47908D-EA36-4250-ADCC-750F89E1F963}" type="presParOf" srcId="{16F78138-6AF0-4787-BBD0-AFBF324FD10E}" destId="{60865DDB-D9EB-4F4E-857C-933D19608708}" srcOrd="4" destOrd="0" presId="urn:microsoft.com/office/officeart/2018/2/layout/IconLabelList"/>
    <dgm:cxn modelId="{1B178B3E-2722-46EC-981D-0A3BD79E185E}" type="presParOf" srcId="{60865DDB-D9EB-4F4E-857C-933D19608708}" destId="{609D21D8-7E39-4123-8F6D-578C2CB3B21B}" srcOrd="0" destOrd="0" presId="urn:microsoft.com/office/officeart/2018/2/layout/IconLabelList"/>
    <dgm:cxn modelId="{AC6B7EDB-FEB8-484D-9AD4-F6223E72F262}" type="presParOf" srcId="{60865DDB-D9EB-4F4E-857C-933D19608708}" destId="{4A10122A-7478-440A-AC21-950695850A73}" srcOrd="1" destOrd="0" presId="urn:microsoft.com/office/officeart/2018/2/layout/IconLabelList"/>
    <dgm:cxn modelId="{1C789E8A-A557-4FBA-BC31-82742EFA15F1}" type="presParOf" srcId="{60865DDB-D9EB-4F4E-857C-933D19608708}" destId="{8E169F49-16D8-42AF-8000-E2CDAA20E90D}" srcOrd="2" destOrd="0" presId="urn:microsoft.com/office/officeart/2018/2/layout/IconLabelList"/>
    <dgm:cxn modelId="{ACDD607D-FDFB-4DCD-86D4-B6F1C5E70E92}" type="presParOf" srcId="{16F78138-6AF0-4787-BBD0-AFBF324FD10E}" destId="{26807FA6-71C3-48B9-ABDB-AF1F7F888B33}" srcOrd="5" destOrd="0" presId="urn:microsoft.com/office/officeart/2018/2/layout/IconLabelList"/>
    <dgm:cxn modelId="{017A36FE-D3DF-4443-9FAA-AEC399BA5DBA}" type="presParOf" srcId="{16F78138-6AF0-4787-BBD0-AFBF324FD10E}" destId="{C3CCD1A0-EDFD-476A-80BA-C235E9B4343F}" srcOrd="6" destOrd="0" presId="urn:microsoft.com/office/officeart/2018/2/layout/IconLabelList"/>
    <dgm:cxn modelId="{CF00B280-2BAA-4B20-9E61-55CF4983B799}" type="presParOf" srcId="{C3CCD1A0-EDFD-476A-80BA-C235E9B4343F}" destId="{79DE34F7-BCC9-40A6-A20B-6037C79B1314}" srcOrd="0" destOrd="0" presId="urn:microsoft.com/office/officeart/2018/2/layout/IconLabelList"/>
    <dgm:cxn modelId="{44276A38-C4FF-48F4-BB6E-E951D0B8C0E4}" type="presParOf" srcId="{C3CCD1A0-EDFD-476A-80BA-C235E9B4343F}" destId="{32A83E20-4958-49FF-8A92-5BD4F35574A1}" srcOrd="1" destOrd="0" presId="urn:microsoft.com/office/officeart/2018/2/layout/IconLabelList"/>
    <dgm:cxn modelId="{95768EC2-1359-4C47-AF12-78ED0DDAABFC}" type="presParOf" srcId="{C3CCD1A0-EDFD-476A-80BA-C235E9B4343F}" destId="{A6E0573D-EEAD-4BBE-B516-B8EE0993DC7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4C5DE5-717A-4B6F-B31D-501E6EFDDA1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9B92F34-0F9B-432B-9A2C-D99DDB2DC72C}">
      <dgm:prSet/>
      <dgm:spPr/>
      <dgm:t>
        <a:bodyPr/>
        <a:lstStyle/>
        <a:p>
          <a:pPr>
            <a:lnSpc>
              <a:spcPct val="100000"/>
            </a:lnSpc>
          </a:pPr>
          <a:r>
            <a:rPr lang="en-US"/>
            <a:t>What types of things do you like to share online?</a:t>
          </a:r>
        </a:p>
      </dgm:t>
    </dgm:pt>
    <dgm:pt modelId="{1FA37B25-068A-48CD-8C8F-01FCC097795A}" type="parTrans" cxnId="{F47712CB-F1CB-44EB-811C-000C7689701B}">
      <dgm:prSet/>
      <dgm:spPr/>
      <dgm:t>
        <a:bodyPr/>
        <a:lstStyle/>
        <a:p>
          <a:endParaRPr lang="en-US"/>
        </a:p>
      </dgm:t>
    </dgm:pt>
    <dgm:pt modelId="{9D37AE2C-834E-449F-9386-E68E1C5F8C5A}" type="sibTrans" cxnId="{F47712CB-F1CB-44EB-811C-000C7689701B}">
      <dgm:prSet/>
      <dgm:spPr/>
      <dgm:t>
        <a:bodyPr/>
        <a:lstStyle/>
        <a:p>
          <a:endParaRPr lang="en-US"/>
        </a:p>
      </dgm:t>
    </dgm:pt>
    <dgm:pt modelId="{B10853F0-82E8-4E7E-8621-704EC7DD199F}">
      <dgm:prSet/>
      <dgm:spPr/>
      <dgm:t>
        <a:bodyPr/>
        <a:lstStyle/>
        <a:p>
          <a:pPr>
            <a:lnSpc>
              <a:spcPct val="100000"/>
            </a:lnSpc>
          </a:pPr>
          <a:r>
            <a:rPr lang="en-US"/>
            <a:t>Is there anything you would not share? Why? </a:t>
          </a:r>
        </a:p>
      </dgm:t>
    </dgm:pt>
    <dgm:pt modelId="{0ECE96B4-95EF-4EEC-8B6E-390A6CB377C5}" type="parTrans" cxnId="{55A03E17-6F9B-495C-BD4A-274E042BE766}">
      <dgm:prSet/>
      <dgm:spPr/>
      <dgm:t>
        <a:bodyPr/>
        <a:lstStyle/>
        <a:p>
          <a:endParaRPr lang="en-US"/>
        </a:p>
      </dgm:t>
    </dgm:pt>
    <dgm:pt modelId="{43ADBFAA-5C13-41EE-9056-062DB15A5B08}" type="sibTrans" cxnId="{55A03E17-6F9B-495C-BD4A-274E042BE766}">
      <dgm:prSet/>
      <dgm:spPr/>
      <dgm:t>
        <a:bodyPr/>
        <a:lstStyle/>
        <a:p>
          <a:endParaRPr lang="en-US"/>
        </a:p>
      </dgm:t>
    </dgm:pt>
    <dgm:pt modelId="{3612AE9D-36F6-46A2-948E-083964DCF5D3}">
      <dgm:prSet/>
      <dgm:spPr/>
      <dgm:t>
        <a:bodyPr/>
        <a:lstStyle/>
        <a:p>
          <a:pPr>
            <a:lnSpc>
              <a:spcPct val="100000"/>
            </a:lnSpc>
          </a:pPr>
          <a:r>
            <a:rPr lang="en-US"/>
            <a:t>What would you tell or say to a friend if someone shared a picture or video of them online, without asking their permission (if they were okay with this)?</a:t>
          </a:r>
        </a:p>
      </dgm:t>
    </dgm:pt>
    <dgm:pt modelId="{F14D540F-D1A7-4717-BC8D-3969A6CAC811}" type="parTrans" cxnId="{56D29B6F-C00E-4BBC-BBDC-F003795EC3C7}">
      <dgm:prSet/>
      <dgm:spPr/>
      <dgm:t>
        <a:bodyPr/>
        <a:lstStyle/>
        <a:p>
          <a:endParaRPr lang="en-US"/>
        </a:p>
      </dgm:t>
    </dgm:pt>
    <dgm:pt modelId="{A3AC3CD1-5ACE-43F6-A513-8E27A2885A85}" type="sibTrans" cxnId="{56D29B6F-C00E-4BBC-BBDC-F003795EC3C7}">
      <dgm:prSet/>
      <dgm:spPr/>
      <dgm:t>
        <a:bodyPr/>
        <a:lstStyle/>
        <a:p>
          <a:endParaRPr lang="en-US"/>
        </a:p>
      </dgm:t>
    </dgm:pt>
    <dgm:pt modelId="{1221E4CA-420C-4ECE-922E-54BA74EFCB5D}" type="pres">
      <dgm:prSet presAssocID="{964C5DE5-717A-4B6F-B31D-501E6EFDDA19}" presName="root" presStyleCnt="0">
        <dgm:presLayoutVars>
          <dgm:dir/>
          <dgm:resizeHandles val="exact"/>
        </dgm:presLayoutVars>
      </dgm:prSet>
      <dgm:spPr/>
    </dgm:pt>
    <dgm:pt modelId="{81840368-981D-4991-AB94-D38FFC2FA2CE}" type="pres">
      <dgm:prSet presAssocID="{E9B92F34-0F9B-432B-9A2C-D99DDB2DC72C}" presName="compNode" presStyleCnt="0"/>
      <dgm:spPr/>
    </dgm:pt>
    <dgm:pt modelId="{04F7687A-11AB-4F63-A0C2-F9E6320B45B7}" type="pres">
      <dgm:prSet presAssocID="{E9B92F34-0F9B-432B-9A2C-D99DDB2DC72C}" presName="bgRect" presStyleLbl="bgShp" presStyleIdx="0" presStyleCnt="3"/>
      <dgm:spPr/>
    </dgm:pt>
    <dgm:pt modelId="{3181A2B9-2FFF-405F-9DDF-91890580B309}" type="pres">
      <dgm:prSet presAssocID="{E9B92F34-0F9B-432B-9A2C-D99DDB2DC7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a:ext>
      </dgm:extLst>
    </dgm:pt>
    <dgm:pt modelId="{4C200CF1-F8BF-4C8C-8FEE-204634253EA3}" type="pres">
      <dgm:prSet presAssocID="{E9B92F34-0F9B-432B-9A2C-D99DDB2DC72C}" presName="spaceRect" presStyleCnt="0"/>
      <dgm:spPr/>
    </dgm:pt>
    <dgm:pt modelId="{8CC7C285-2F59-4156-A8F7-3C3E721D581B}" type="pres">
      <dgm:prSet presAssocID="{E9B92F34-0F9B-432B-9A2C-D99DDB2DC72C}" presName="parTx" presStyleLbl="revTx" presStyleIdx="0" presStyleCnt="3">
        <dgm:presLayoutVars>
          <dgm:chMax val="0"/>
          <dgm:chPref val="0"/>
        </dgm:presLayoutVars>
      </dgm:prSet>
      <dgm:spPr/>
    </dgm:pt>
    <dgm:pt modelId="{4006CD16-8942-43AA-82CE-D4CA43F4AF0A}" type="pres">
      <dgm:prSet presAssocID="{9D37AE2C-834E-449F-9386-E68E1C5F8C5A}" presName="sibTrans" presStyleCnt="0"/>
      <dgm:spPr/>
    </dgm:pt>
    <dgm:pt modelId="{70B5BC6C-A707-4F3F-81E2-8BA0A543F630}" type="pres">
      <dgm:prSet presAssocID="{B10853F0-82E8-4E7E-8621-704EC7DD199F}" presName="compNode" presStyleCnt="0"/>
      <dgm:spPr/>
    </dgm:pt>
    <dgm:pt modelId="{36B2ABFC-5A13-4D5E-A8E4-D42A780CD838}" type="pres">
      <dgm:prSet presAssocID="{B10853F0-82E8-4E7E-8621-704EC7DD199F}" presName="bgRect" presStyleLbl="bgShp" presStyleIdx="1" presStyleCnt="3"/>
      <dgm:spPr/>
    </dgm:pt>
    <dgm:pt modelId="{A5263FFA-69C0-4624-BC5C-29A36106D1D6}" type="pres">
      <dgm:prSet presAssocID="{B10853F0-82E8-4E7E-8621-704EC7DD19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599B5BC6-E28B-4EBC-90E8-FE6C1C809255}" type="pres">
      <dgm:prSet presAssocID="{B10853F0-82E8-4E7E-8621-704EC7DD199F}" presName="spaceRect" presStyleCnt="0"/>
      <dgm:spPr/>
    </dgm:pt>
    <dgm:pt modelId="{E2A3975A-5E94-4DEC-A0FD-821CBD17FBEB}" type="pres">
      <dgm:prSet presAssocID="{B10853F0-82E8-4E7E-8621-704EC7DD199F}" presName="parTx" presStyleLbl="revTx" presStyleIdx="1" presStyleCnt="3">
        <dgm:presLayoutVars>
          <dgm:chMax val="0"/>
          <dgm:chPref val="0"/>
        </dgm:presLayoutVars>
      </dgm:prSet>
      <dgm:spPr/>
    </dgm:pt>
    <dgm:pt modelId="{31179F7E-2E58-41F0-B4E4-7821DFD54A20}" type="pres">
      <dgm:prSet presAssocID="{43ADBFAA-5C13-41EE-9056-062DB15A5B08}" presName="sibTrans" presStyleCnt="0"/>
      <dgm:spPr/>
    </dgm:pt>
    <dgm:pt modelId="{D4FCDDE2-7EB7-465A-9A85-36BAA3134D67}" type="pres">
      <dgm:prSet presAssocID="{3612AE9D-36F6-46A2-948E-083964DCF5D3}" presName="compNode" presStyleCnt="0"/>
      <dgm:spPr/>
    </dgm:pt>
    <dgm:pt modelId="{0AEF186B-FAF4-4E77-9701-6DD5D5AF0203}" type="pres">
      <dgm:prSet presAssocID="{3612AE9D-36F6-46A2-948E-083964DCF5D3}" presName="bgRect" presStyleLbl="bgShp" presStyleIdx="2" presStyleCnt="3"/>
      <dgm:spPr/>
    </dgm:pt>
    <dgm:pt modelId="{087EE295-DEB6-47EA-AEF1-DAD9E40CFE3A}" type="pres">
      <dgm:prSet presAssocID="{3612AE9D-36F6-46A2-948E-083964DCF5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F03E6BAE-03F9-4F4B-A393-A73D53829682}" type="pres">
      <dgm:prSet presAssocID="{3612AE9D-36F6-46A2-948E-083964DCF5D3}" presName="spaceRect" presStyleCnt="0"/>
      <dgm:spPr/>
    </dgm:pt>
    <dgm:pt modelId="{71BB5F98-13BF-47BA-B60E-8688817D9616}" type="pres">
      <dgm:prSet presAssocID="{3612AE9D-36F6-46A2-948E-083964DCF5D3}" presName="parTx" presStyleLbl="revTx" presStyleIdx="2" presStyleCnt="3">
        <dgm:presLayoutVars>
          <dgm:chMax val="0"/>
          <dgm:chPref val="0"/>
        </dgm:presLayoutVars>
      </dgm:prSet>
      <dgm:spPr/>
    </dgm:pt>
  </dgm:ptLst>
  <dgm:cxnLst>
    <dgm:cxn modelId="{13B6AE09-9754-40F9-BE33-C188F3525F05}" type="presOf" srcId="{964C5DE5-717A-4B6F-B31D-501E6EFDDA19}" destId="{1221E4CA-420C-4ECE-922E-54BA74EFCB5D}" srcOrd="0" destOrd="0" presId="urn:microsoft.com/office/officeart/2018/2/layout/IconVerticalSolidList"/>
    <dgm:cxn modelId="{55A03E17-6F9B-495C-BD4A-274E042BE766}" srcId="{964C5DE5-717A-4B6F-B31D-501E6EFDDA19}" destId="{B10853F0-82E8-4E7E-8621-704EC7DD199F}" srcOrd="1" destOrd="0" parTransId="{0ECE96B4-95EF-4EEC-8B6E-390A6CB377C5}" sibTransId="{43ADBFAA-5C13-41EE-9056-062DB15A5B08}"/>
    <dgm:cxn modelId="{DAD98046-6210-492E-A2D3-78E951DF34DE}" type="presOf" srcId="{E9B92F34-0F9B-432B-9A2C-D99DDB2DC72C}" destId="{8CC7C285-2F59-4156-A8F7-3C3E721D581B}" srcOrd="0" destOrd="0" presId="urn:microsoft.com/office/officeart/2018/2/layout/IconVerticalSolidList"/>
    <dgm:cxn modelId="{56D29B6F-C00E-4BBC-BBDC-F003795EC3C7}" srcId="{964C5DE5-717A-4B6F-B31D-501E6EFDDA19}" destId="{3612AE9D-36F6-46A2-948E-083964DCF5D3}" srcOrd="2" destOrd="0" parTransId="{F14D540F-D1A7-4717-BC8D-3969A6CAC811}" sibTransId="{A3AC3CD1-5ACE-43F6-A513-8E27A2885A85}"/>
    <dgm:cxn modelId="{6536F6BC-CD4B-442A-BE23-372DCBAFB24B}" type="presOf" srcId="{3612AE9D-36F6-46A2-948E-083964DCF5D3}" destId="{71BB5F98-13BF-47BA-B60E-8688817D9616}" srcOrd="0" destOrd="0" presId="urn:microsoft.com/office/officeart/2018/2/layout/IconVerticalSolidList"/>
    <dgm:cxn modelId="{9687E1C5-26B6-49DF-BD51-28C9EE5EB961}" type="presOf" srcId="{B10853F0-82E8-4E7E-8621-704EC7DD199F}" destId="{E2A3975A-5E94-4DEC-A0FD-821CBD17FBEB}" srcOrd="0" destOrd="0" presId="urn:microsoft.com/office/officeart/2018/2/layout/IconVerticalSolidList"/>
    <dgm:cxn modelId="{F47712CB-F1CB-44EB-811C-000C7689701B}" srcId="{964C5DE5-717A-4B6F-B31D-501E6EFDDA19}" destId="{E9B92F34-0F9B-432B-9A2C-D99DDB2DC72C}" srcOrd="0" destOrd="0" parTransId="{1FA37B25-068A-48CD-8C8F-01FCC097795A}" sibTransId="{9D37AE2C-834E-449F-9386-E68E1C5F8C5A}"/>
    <dgm:cxn modelId="{2A078E67-F686-4F84-9151-B9DCA56187D0}" type="presParOf" srcId="{1221E4CA-420C-4ECE-922E-54BA74EFCB5D}" destId="{81840368-981D-4991-AB94-D38FFC2FA2CE}" srcOrd="0" destOrd="0" presId="urn:microsoft.com/office/officeart/2018/2/layout/IconVerticalSolidList"/>
    <dgm:cxn modelId="{A6AAA515-DB17-4BCB-8589-A9AD4F874959}" type="presParOf" srcId="{81840368-981D-4991-AB94-D38FFC2FA2CE}" destId="{04F7687A-11AB-4F63-A0C2-F9E6320B45B7}" srcOrd="0" destOrd="0" presId="urn:microsoft.com/office/officeart/2018/2/layout/IconVerticalSolidList"/>
    <dgm:cxn modelId="{D2E85153-9E13-476F-BC2A-5B16E6238C07}" type="presParOf" srcId="{81840368-981D-4991-AB94-D38FFC2FA2CE}" destId="{3181A2B9-2FFF-405F-9DDF-91890580B309}" srcOrd="1" destOrd="0" presId="urn:microsoft.com/office/officeart/2018/2/layout/IconVerticalSolidList"/>
    <dgm:cxn modelId="{659E5B48-3B1D-4EE6-BDBC-37A4628046C2}" type="presParOf" srcId="{81840368-981D-4991-AB94-D38FFC2FA2CE}" destId="{4C200CF1-F8BF-4C8C-8FEE-204634253EA3}" srcOrd="2" destOrd="0" presId="urn:microsoft.com/office/officeart/2018/2/layout/IconVerticalSolidList"/>
    <dgm:cxn modelId="{EE10075B-F769-4B04-903A-39F67EF7CF04}" type="presParOf" srcId="{81840368-981D-4991-AB94-D38FFC2FA2CE}" destId="{8CC7C285-2F59-4156-A8F7-3C3E721D581B}" srcOrd="3" destOrd="0" presId="urn:microsoft.com/office/officeart/2018/2/layout/IconVerticalSolidList"/>
    <dgm:cxn modelId="{AC18B5EA-D68B-487F-81FE-78318B64A5E9}" type="presParOf" srcId="{1221E4CA-420C-4ECE-922E-54BA74EFCB5D}" destId="{4006CD16-8942-43AA-82CE-D4CA43F4AF0A}" srcOrd="1" destOrd="0" presId="urn:microsoft.com/office/officeart/2018/2/layout/IconVerticalSolidList"/>
    <dgm:cxn modelId="{DE51D439-0EE7-48E6-ABE1-08C4FF7E48FB}" type="presParOf" srcId="{1221E4CA-420C-4ECE-922E-54BA74EFCB5D}" destId="{70B5BC6C-A707-4F3F-81E2-8BA0A543F630}" srcOrd="2" destOrd="0" presId="urn:microsoft.com/office/officeart/2018/2/layout/IconVerticalSolidList"/>
    <dgm:cxn modelId="{9FA580B2-20C3-467F-9F58-762AA46F10B7}" type="presParOf" srcId="{70B5BC6C-A707-4F3F-81E2-8BA0A543F630}" destId="{36B2ABFC-5A13-4D5E-A8E4-D42A780CD838}" srcOrd="0" destOrd="0" presId="urn:microsoft.com/office/officeart/2018/2/layout/IconVerticalSolidList"/>
    <dgm:cxn modelId="{F9C1BF4E-9741-42C4-9B7C-5679812617D7}" type="presParOf" srcId="{70B5BC6C-A707-4F3F-81E2-8BA0A543F630}" destId="{A5263FFA-69C0-4624-BC5C-29A36106D1D6}" srcOrd="1" destOrd="0" presId="urn:microsoft.com/office/officeart/2018/2/layout/IconVerticalSolidList"/>
    <dgm:cxn modelId="{5CE20C6A-33FE-47AE-89AB-8FE194A73EFE}" type="presParOf" srcId="{70B5BC6C-A707-4F3F-81E2-8BA0A543F630}" destId="{599B5BC6-E28B-4EBC-90E8-FE6C1C809255}" srcOrd="2" destOrd="0" presId="urn:microsoft.com/office/officeart/2018/2/layout/IconVerticalSolidList"/>
    <dgm:cxn modelId="{5A1B3E6E-F19D-4BA1-9EF4-2AA302526F69}" type="presParOf" srcId="{70B5BC6C-A707-4F3F-81E2-8BA0A543F630}" destId="{E2A3975A-5E94-4DEC-A0FD-821CBD17FBEB}" srcOrd="3" destOrd="0" presId="urn:microsoft.com/office/officeart/2018/2/layout/IconVerticalSolidList"/>
    <dgm:cxn modelId="{675BAA3F-9860-48E4-8C21-D6A552F8BEB9}" type="presParOf" srcId="{1221E4CA-420C-4ECE-922E-54BA74EFCB5D}" destId="{31179F7E-2E58-41F0-B4E4-7821DFD54A20}" srcOrd="3" destOrd="0" presId="urn:microsoft.com/office/officeart/2018/2/layout/IconVerticalSolidList"/>
    <dgm:cxn modelId="{144211E1-EC64-4A20-ACE2-4B84AF28FEF7}" type="presParOf" srcId="{1221E4CA-420C-4ECE-922E-54BA74EFCB5D}" destId="{D4FCDDE2-7EB7-465A-9A85-36BAA3134D67}" srcOrd="4" destOrd="0" presId="urn:microsoft.com/office/officeart/2018/2/layout/IconVerticalSolidList"/>
    <dgm:cxn modelId="{955C25F7-FABF-40F4-A5EE-1B791D743E78}" type="presParOf" srcId="{D4FCDDE2-7EB7-465A-9A85-36BAA3134D67}" destId="{0AEF186B-FAF4-4E77-9701-6DD5D5AF0203}" srcOrd="0" destOrd="0" presId="urn:microsoft.com/office/officeart/2018/2/layout/IconVerticalSolidList"/>
    <dgm:cxn modelId="{C71A3866-AB3E-4571-971A-812F3D420D63}" type="presParOf" srcId="{D4FCDDE2-7EB7-465A-9A85-36BAA3134D67}" destId="{087EE295-DEB6-47EA-AEF1-DAD9E40CFE3A}" srcOrd="1" destOrd="0" presId="urn:microsoft.com/office/officeart/2018/2/layout/IconVerticalSolidList"/>
    <dgm:cxn modelId="{CB540D24-CCA0-44B7-958D-1C2DD13B28DF}" type="presParOf" srcId="{D4FCDDE2-7EB7-465A-9A85-36BAA3134D67}" destId="{F03E6BAE-03F9-4F4B-A393-A73D53829682}" srcOrd="2" destOrd="0" presId="urn:microsoft.com/office/officeart/2018/2/layout/IconVerticalSolidList"/>
    <dgm:cxn modelId="{FB1539C1-25A3-4DC1-8CBB-F2A48DA03090}" type="presParOf" srcId="{D4FCDDE2-7EB7-465A-9A85-36BAA3134D67}" destId="{71BB5F98-13BF-47BA-B60E-8688817D96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9D04E4-2C31-43A9-8DD6-2E7D9668E98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52A5AED5-3A1F-408D-B701-5319CD87C1EF}">
      <dgm:prSet/>
      <dgm:spPr/>
      <dgm:t>
        <a:bodyPr/>
        <a:lstStyle/>
        <a:p>
          <a:r>
            <a:rPr lang="en-US"/>
            <a:t>Sukhdev shares a picture of Claire online without asking her, he then sends it to his friends</a:t>
          </a:r>
        </a:p>
      </dgm:t>
    </dgm:pt>
    <dgm:pt modelId="{D92DA2AA-E96B-496D-B590-B179BC8EB21A}" type="parTrans" cxnId="{E002E339-1ED4-4EF3-BBD9-4E916F3A6F5B}">
      <dgm:prSet/>
      <dgm:spPr/>
      <dgm:t>
        <a:bodyPr/>
        <a:lstStyle/>
        <a:p>
          <a:endParaRPr lang="en-US"/>
        </a:p>
      </dgm:t>
    </dgm:pt>
    <dgm:pt modelId="{7A128C5D-FEDC-48BD-88E5-88B0F06ED4E4}" type="sibTrans" cxnId="{E002E339-1ED4-4EF3-BBD9-4E916F3A6F5B}">
      <dgm:prSet/>
      <dgm:spPr/>
      <dgm:t>
        <a:bodyPr/>
        <a:lstStyle/>
        <a:p>
          <a:endParaRPr lang="en-US"/>
        </a:p>
      </dgm:t>
    </dgm:pt>
    <dgm:pt modelId="{19C924D0-9093-4624-96C7-D4874567F315}">
      <dgm:prSet/>
      <dgm:spPr/>
      <dgm:t>
        <a:bodyPr/>
        <a:lstStyle/>
        <a:p>
          <a:r>
            <a:rPr lang="en-US"/>
            <a:t>Tom shares a video of John dancing in his underwear on his Snapchat story</a:t>
          </a:r>
        </a:p>
      </dgm:t>
    </dgm:pt>
    <dgm:pt modelId="{A90DA4E0-66CA-4AFE-8803-06C305CACB45}" type="parTrans" cxnId="{04ABF4CC-C1FB-4A70-B633-C26C6D95F114}">
      <dgm:prSet/>
      <dgm:spPr/>
      <dgm:t>
        <a:bodyPr/>
        <a:lstStyle/>
        <a:p>
          <a:endParaRPr lang="en-US"/>
        </a:p>
      </dgm:t>
    </dgm:pt>
    <dgm:pt modelId="{C6F2C5CB-8109-4FD0-9BD1-F37FD701AEF0}" type="sibTrans" cxnId="{04ABF4CC-C1FB-4A70-B633-C26C6D95F114}">
      <dgm:prSet/>
      <dgm:spPr/>
      <dgm:t>
        <a:bodyPr/>
        <a:lstStyle/>
        <a:p>
          <a:endParaRPr lang="en-US"/>
        </a:p>
      </dgm:t>
    </dgm:pt>
    <dgm:pt modelId="{73FAABCE-5738-4F62-A3CA-52E4DCAA2EE8}">
      <dgm:prSet/>
      <dgm:spPr/>
      <dgm:t>
        <a:bodyPr/>
        <a:lstStyle/>
        <a:p>
          <a:r>
            <a:rPr lang="en-US"/>
            <a:t>Lisa says to Lucas, she will stop speaking to him if he does not send her pictures of himself</a:t>
          </a:r>
        </a:p>
      </dgm:t>
    </dgm:pt>
    <dgm:pt modelId="{0986D04E-C7AF-4092-B724-109CB6241CBF}" type="parTrans" cxnId="{88366BB6-53A3-49CB-A33E-6FDEB870725A}">
      <dgm:prSet/>
      <dgm:spPr/>
      <dgm:t>
        <a:bodyPr/>
        <a:lstStyle/>
        <a:p>
          <a:endParaRPr lang="en-US"/>
        </a:p>
      </dgm:t>
    </dgm:pt>
    <dgm:pt modelId="{4E139E21-A28E-4461-B38D-3BB5C4FB9D52}" type="sibTrans" cxnId="{88366BB6-53A3-49CB-A33E-6FDEB870725A}">
      <dgm:prSet/>
      <dgm:spPr/>
      <dgm:t>
        <a:bodyPr/>
        <a:lstStyle/>
        <a:p>
          <a:endParaRPr lang="en-US"/>
        </a:p>
      </dgm:t>
    </dgm:pt>
    <dgm:pt modelId="{A5FB6461-C90E-4564-A2E7-69B3E776E868}">
      <dgm:prSet/>
      <dgm:spPr/>
      <dgm:t>
        <a:bodyPr/>
        <a:lstStyle/>
        <a:p>
          <a:r>
            <a:rPr lang="en-US" dirty="0"/>
            <a:t>Aliyah sends pictures and videos of herself in her underwear to a person she likes/fancies</a:t>
          </a:r>
        </a:p>
      </dgm:t>
    </dgm:pt>
    <dgm:pt modelId="{BF5195EC-B702-45A8-AA4B-CD60BDA4B397}" type="parTrans" cxnId="{46DDC3F8-F597-4EA0-8B7F-88F5E2FD812E}">
      <dgm:prSet/>
      <dgm:spPr/>
      <dgm:t>
        <a:bodyPr/>
        <a:lstStyle/>
        <a:p>
          <a:endParaRPr lang="en-US"/>
        </a:p>
      </dgm:t>
    </dgm:pt>
    <dgm:pt modelId="{CDBE0AD6-58FC-4645-931A-07680670B792}" type="sibTrans" cxnId="{46DDC3F8-F597-4EA0-8B7F-88F5E2FD812E}">
      <dgm:prSet/>
      <dgm:spPr/>
      <dgm:t>
        <a:bodyPr/>
        <a:lstStyle/>
        <a:p>
          <a:endParaRPr lang="en-US"/>
        </a:p>
      </dgm:t>
    </dgm:pt>
    <dgm:pt modelId="{648FF473-ECA5-5B4A-870E-86570C68088C}" type="pres">
      <dgm:prSet presAssocID="{049D04E4-2C31-43A9-8DD6-2E7D9668E987}" presName="Name0" presStyleCnt="0">
        <dgm:presLayoutVars>
          <dgm:dir/>
          <dgm:animLvl val="lvl"/>
          <dgm:resizeHandles val="exact"/>
        </dgm:presLayoutVars>
      </dgm:prSet>
      <dgm:spPr/>
    </dgm:pt>
    <dgm:pt modelId="{C67EBA69-CA27-5241-ADF8-D91BEA5E29D3}" type="pres">
      <dgm:prSet presAssocID="{52A5AED5-3A1F-408D-B701-5319CD87C1EF}" presName="linNode" presStyleCnt="0"/>
      <dgm:spPr/>
    </dgm:pt>
    <dgm:pt modelId="{DD86FB69-986B-6841-B42A-E9A3B92454E1}" type="pres">
      <dgm:prSet presAssocID="{52A5AED5-3A1F-408D-B701-5319CD87C1EF}" presName="parentText" presStyleLbl="node1" presStyleIdx="0" presStyleCnt="4">
        <dgm:presLayoutVars>
          <dgm:chMax val="1"/>
          <dgm:bulletEnabled val="1"/>
        </dgm:presLayoutVars>
      </dgm:prSet>
      <dgm:spPr/>
    </dgm:pt>
    <dgm:pt modelId="{FA3852F8-6D29-5D4C-B8A2-4B174B6B42B0}" type="pres">
      <dgm:prSet presAssocID="{7A128C5D-FEDC-48BD-88E5-88B0F06ED4E4}" presName="sp" presStyleCnt="0"/>
      <dgm:spPr/>
    </dgm:pt>
    <dgm:pt modelId="{0C49B76D-E08A-444B-A714-D610E1337160}" type="pres">
      <dgm:prSet presAssocID="{19C924D0-9093-4624-96C7-D4874567F315}" presName="linNode" presStyleCnt="0"/>
      <dgm:spPr/>
    </dgm:pt>
    <dgm:pt modelId="{AD13E91C-45C4-5342-81F1-A3731EA10604}" type="pres">
      <dgm:prSet presAssocID="{19C924D0-9093-4624-96C7-D4874567F315}" presName="parentText" presStyleLbl="node1" presStyleIdx="1" presStyleCnt="4">
        <dgm:presLayoutVars>
          <dgm:chMax val="1"/>
          <dgm:bulletEnabled val="1"/>
        </dgm:presLayoutVars>
      </dgm:prSet>
      <dgm:spPr/>
    </dgm:pt>
    <dgm:pt modelId="{98F25FAB-F498-EA48-A60D-2F8EA77DBB0C}" type="pres">
      <dgm:prSet presAssocID="{C6F2C5CB-8109-4FD0-9BD1-F37FD701AEF0}" presName="sp" presStyleCnt="0"/>
      <dgm:spPr/>
    </dgm:pt>
    <dgm:pt modelId="{1BDAF6C6-3459-2D42-B5D0-0C4AE641EC34}" type="pres">
      <dgm:prSet presAssocID="{73FAABCE-5738-4F62-A3CA-52E4DCAA2EE8}" presName="linNode" presStyleCnt="0"/>
      <dgm:spPr/>
    </dgm:pt>
    <dgm:pt modelId="{96F0C805-EFF0-3641-838B-3760B2F7A9B0}" type="pres">
      <dgm:prSet presAssocID="{73FAABCE-5738-4F62-A3CA-52E4DCAA2EE8}" presName="parentText" presStyleLbl="node1" presStyleIdx="2" presStyleCnt="4">
        <dgm:presLayoutVars>
          <dgm:chMax val="1"/>
          <dgm:bulletEnabled val="1"/>
        </dgm:presLayoutVars>
      </dgm:prSet>
      <dgm:spPr/>
    </dgm:pt>
    <dgm:pt modelId="{48FB6919-2D14-9B41-A455-98E3F2D5638A}" type="pres">
      <dgm:prSet presAssocID="{4E139E21-A28E-4461-B38D-3BB5C4FB9D52}" presName="sp" presStyleCnt="0"/>
      <dgm:spPr/>
    </dgm:pt>
    <dgm:pt modelId="{F86059C3-A582-734D-8A31-59D24EEE70F1}" type="pres">
      <dgm:prSet presAssocID="{A5FB6461-C90E-4564-A2E7-69B3E776E868}" presName="linNode" presStyleCnt="0"/>
      <dgm:spPr/>
    </dgm:pt>
    <dgm:pt modelId="{B3206A04-0A3C-594C-B390-61E1CF2A9083}" type="pres">
      <dgm:prSet presAssocID="{A5FB6461-C90E-4564-A2E7-69B3E776E868}" presName="parentText" presStyleLbl="node1" presStyleIdx="3" presStyleCnt="4">
        <dgm:presLayoutVars>
          <dgm:chMax val="1"/>
          <dgm:bulletEnabled val="1"/>
        </dgm:presLayoutVars>
      </dgm:prSet>
      <dgm:spPr/>
    </dgm:pt>
  </dgm:ptLst>
  <dgm:cxnLst>
    <dgm:cxn modelId="{0A802228-60CA-E641-9FE4-65F62F5AC703}" type="presOf" srcId="{73FAABCE-5738-4F62-A3CA-52E4DCAA2EE8}" destId="{96F0C805-EFF0-3641-838B-3760B2F7A9B0}" srcOrd="0" destOrd="0" presId="urn:microsoft.com/office/officeart/2005/8/layout/vList5"/>
    <dgm:cxn modelId="{C212F32D-1D0F-2943-87BF-B0C30B079EA6}" type="presOf" srcId="{19C924D0-9093-4624-96C7-D4874567F315}" destId="{AD13E91C-45C4-5342-81F1-A3731EA10604}" srcOrd="0" destOrd="0" presId="urn:microsoft.com/office/officeart/2005/8/layout/vList5"/>
    <dgm:cxn modelId="{E002E339-1ED4-4EF3-BBD9-4E916F3A6F5B}" srcId="{049D04E4-2C31-43A9-8DD6-2E7D9668E987}" destId="{52A5AED5-3A1F-408D-B701-5319CD87C1EF}" srcOrd="0" destOrd="0" parTransId="{D92DA2AA-E96B-496D-B590-B179BC8EB21A}" sibTransId="{7A128C5D-FEDC-48BD-88E5-88B0F06ED4E4}"/>
    <dgm:cxn modelId="{60CC6F57-07A6-3A44-AB2B-E4DC2900A6E1}" type="presOf" srcId="{049D04E4-2C31-43A9-8DD6-2E7D9668E987}" destId="{648FF473-ECA5-5B4A-870E-86570C68088C}" srcOrd="0" destOrd="0" presId="urn:microsoft.com/office/officeart/2005/8/layout/vList5"/>
    <dgm:cxn modelId="{ECC4AF8C-C5B6-EA48-B38A-5459A78BCD5A}" type="presOf" srcId="{52A5AED5-3A1F-408D-B701-5319CD87C1EF}" destId="{DD86FB69-986B-6841-B42A-E9A3B92454E1}" srcOrd="0" destOrd="0" presId="urn:microsoft.com/office/officeart/2005/8/layout/vList5"/>
    <dgm:cxn modelId="{88366BB6-53A3-49CB-A33E-6FDEB870725A}" srcId="{049D04E4-2C31-43A9-8DD6-2E7D9668E987}" destId="{73FAABCE-5738-4F62-A3CA-52E4DCAA2EE8}" srcOrd="2" destOrd="0" parTransId="{0986D04E-C7AF-4092-B724-109CB6241CBF}" sibTransId="{4E139E21-A28E-4461-B38D-3BB5C4FB9D52}"/>
    <dgm:cxn modelId="{B66981C4-01D0-C04D-A0FA-C87550E03229}" type="presOf" srcId="{A5FB6461-C90E-4564-A2E7-69B3E776E868}" destId="{B3206A04-0A3C-594C-B390-61E1CF2A9083}" srcOrd="0" destOrd="0" presId="urn:microsoft.com/office/officeart/2005/8/layout/vList5"/>
    <dgm:cxn modelId="{04ABF4CC-C1FB-4A70-B633-C26C6D95F114}" srcId="{049D04E4-2C31-43A9-8DD6-2E7D9668E987}" destId="{19C924D0-9093-4624-96C7-D4874567F315}" srcOrd="1" destOrd="0" parTransId="{A90DA4E0-66CA-4AFE-8803-06C305CACB45}" sibTransId="{C6F2C5CB-8109-4FD0-9BD1-F37FD701AEF0}"/>
    <dgm:cxn modelId="{46DDC3F8-F597-4EA0-8B7F-88F5E2FD812E}" srcId="{049D04E4-2C31-43A9-8DD6-2E7D9668E987}" destId="{A5FB6461-C90E-4564-A2E7-69B3E776E868}" srcOrd="3" destOrd="0" parTransId="{BF5195EC-B702-45A8-AA4B-CD60BDA4B397}" sibTransId="{CDBE0AD6-58FC-4645-931A-07680670B792}"/>
    <dgm:cxn modelId="{A4BA642F-B47F-3E4F-9BAC-A4BE184018AE}" type="presParOf" srcId="{648FF473-ECA5-5B4A-870E-86570C68088C}" destId="{C67EBA69-CA27-5241-ADF8-D91BEA5E29D3}" srcOrd="0" destOrd="0" presId="urn:microsoft.com/office/officeart/2005/8/layout/vList5"/>
    <dgm:cxn modelId="{F10B97ED-3094-C745-9F67-749D1FA00F5D}" type="presParOf" srcId="{C67EBA69-CA27-5241-ADF8-D91BEA5E29D3}" destId="{DD86FB69-986B-6841-B42A-E9A3B92454E1}" srcOrd="0" destOrd="0" presId="urn:microsoft.com/office/officeart/2005/8/layout/vList5"/>
    <dgm:cxn modelId="{2EA09178-B470-EC44-857C-82A40B03E92D}" type="presParOf" srcId="{648FF473-ECA5-5B4A-870E-86570C68088C}" destId="{FA3852F8-6D29-5D4C-B8A2-4B174B6B42B0}" srcOrd="1" destOrd="0" presId="urn:microsoft.com/office/officeart/2005/8/layout/vList5"/>
    <dgm:cxn modelId="{890B979E-6E29-AE4F-B46D-DA96E48AD513}" type="presParOf" srcId="{648FF473-ECA5-5B4A-870E-86570C68088C}" destId="{0C49B76D-E08A-444B-A714-D610E1337160}" srcOrd="2" destOrd="0" presId="urn:microsoft.com/office/officeart/2005/8/layout/vList5"/>
    <dgm:cxn modelId="{0FF6064C-A2CA-6241-ADD6-DF04AA049AF5}" type="presParOf" srcId="{0C49B76D-E08A-444B-A714-D610E1337160}" destId="{AD13E91C-45C4-5342-81F1-A3731EA10604}" srcOrd="0" destOrd="0" presId="urn:microsoft.com/office/officeart/2005/8/layout/vList5"/>
    <dgm:cxn modelId="{3E50397B-16CE-9A43-9A88-55D1F8D0235C}" type="presParOf" srcId="{648FF473-ECA5-5B4A-870E-86570C68088C}" destId="{98F25FAB-F498-EA48-A60D-2F8EA77DBB0C}" srcOrd="3" destOrd="0" presId="urn:microsoft.com/office/officeart/2005/8/layout/vList5"/>
    <dgm:cxn modelId="{4BBF49BB-AE6E-B04F-8D4A-4507C4F44B57}" type="presParOf" srcId="{648FF473-ECA5-5B4A-870E-86570C68088C}" destId="{1BDAF6C6-3459-2D42-B5D0-0C4AE641EC34}" srcOrd="4" destOrd="0" presId="urn:microsoft.com/office/officeart/2005/8/layout/vList5"/>
    <dgm:cxn modelId="{6041B294-2AF8-FB42-BA5D-16A8ADC28829}" type="presParOf" srcId="{1BDAF6C6-3459-2D42-B5D0-0C4AE641EC34}" destId="{96F0C805-EFF0-3641-838B-3760B2F7A9B0}" srcOrd="0" destOrd="0" presId="urn:microsoft.com/office/officeart/2005/8/layout/vList5"/>
    <dgm:cxn modelId="{08B08E29-DCF5-FB4D-8269-A778C02E8561}" type="presParOf" srcId="{648FF473-ECA5-5B4A-870E-86570C68088C}" destId="{48FB6919-2D14-9B41-A455-98E3F2D5638A}" srcOrd="5" destOrd="0" presId="urn:microsoft.com/office/officeart/2005/8/layout/vList5"/>
    <dgm:cxn modelId="{0816049E-54F7-6744-B43A-347ECB5991B9}" type="presParOf" srcId="{648FF473-ECA5-5B4A-870E-86570C68088C}" destId="{F86059C3-A582-734D-8A31-59D24EEE70F1}" srcOrd="6" destOrd="0" presId="urn:microsoft.com/office/officeart/2005/8/layout/vList5"/>
    <dgm:cxn modelId="{5ADE6F7B-2D8B-EB41-B346-536F2C3B0D67}" type="presParOf" srcId="{F86059C3-A582-734D-8A31-59D24EEE70F1}" destId="{B3206A04-0A3C-594C-B390-61E1CF2A908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812EF1-E95F-4B90-B03F-F41096F0171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968CC35-9772-4B3D-B9DF-1BF7997A7E3B}">
      <dgm:prSet/>
      <dgm:spPr/>
      <dgm:t>
        <a:bodyPr/>
        <a:lstStyle/>
        <a:p>
          <a:r>
            <a:rPr lang="en-US"/>
            <a:t>Think before you share or comment online; who might see what you have shared or wrote? Who might see your photo or video?</a:t>
          </a:r>
        </a:p>
      </dgm:t>
    </dgm:pt>
    <dgm:pt modelId="{2AE23759-C3C6-4AD7-A615-6875A67AC05A}" type="parTrans" cxnId="{D735B4F6-9454-43B8-B607-46D0D7E6AFB5}">
      <dgm:prSet/>
      <dgm:spPr/>
      <dgm:t>
        <a:bodyPr/>
        <a:lstStyle/>
        <a:p>
          <a:endParaRPr lang="en-US"/>
        </a:p>
      </dgm:t>
    </dgm:pt>
    <dgm:pt modelId="{8B5537E8-2003-46CC-95DC-1482C407673D}" type="sibTrans" cxnId="{D735B4F6-9454-43B8-B607-46D0D7E6AFB5}">
      <dgm:prSet/>
      <dgm:spPr/>
      <dgm:t>
        <a:bodyPr/>
        <a:lstStyle/>
        <a:p>
          <a:endParaRPr lang="en-US"/>
        </a:p>
      </dgm:t>
    </dgm:pt>
    <dgm:pt modelId="{BFF5D471-059F-45D4-B1D8-E6E3EE2C833A}">
      <dgm:prSet/>
      <dgm:spPr/>
      <dgm:t>
        <a:bodyPr/>
        <a:lstStyle/>
        <a:p>
          <a:r>
            <a:rPr lang="en-GB" b="0" i="0"/>
            <a:t>If someone you don’t know asks you to share a photo or video or go on camera, don't reply, and tell an adult you trust.</a:t>
          </a:r>
          <a:endParaRPr lang="en-US"/>
        </a:p>
      </dgm:t>
    </dgm:pt>
    <dgm:pt modelId="{10903F8E-0544-4345-8565-0DCC2DCADF1F}" type="parTrans" cxnId="{4E68A5CF-4FF9-44FE-95C1-BA4DB3A4882D}">
      <dgm:prSet/>
      <dgm:spPr/>
      <dgm:t>
        <a:bodyPr/>
        <a:lstStyle/>
        <a:p>
          <a:endParaRPr lang="en-US"/>
        </a:p>
      </dgm:t>
    </dgm:pt>
    <dgm:pt modelId="{5C4FB93C-EA2A-440E-812B-081EEA908458}" type="sibTrans" cxnId="{4E68A5CF-4FF9-44FE-95C1-BA4DB3A4882D}">
      <dgm:prSet/>
      <dgm:spPr/>
      <dgm:t>
        <a:bodyPr/>
        <a:lstStyle/>
        <a:p>
          <a:endParaRPr lang="en-US"/>
        </a:p>
      </dgm:t>
    </dgm:pt>
    <dgm:pt modelId="{4FB7E327-4EE4-47C5-95C9-DF08EC7FB2F0}">
      <dgm:prSet/>
      <dgm:spPr/>
      <dgm:t>
        <a:bodyPr/>
        <a:lstStyle/>
        <a:p>
          <a:r>
            <a:rPr lang="en-GB" b="0" i="0"/>
            <a:t>Worried about something you’ve shared online or sent to someone? Ask an adult you trust for help.</a:t>
          </a:r>
          <a:endParaRPr lang="en-US"/>
        </a:p>
      </dgm:t>
    </dgm:pt>
    <dgm:pt modelId="{3E23A740-4BCD-49BE-A253-145A5C84EFC4}" type="parTrans" cxnId="{C4AADD9C-A130-4187-88CC-9F7ED8C16A02}">
      <dgm:prSet/>
      <dgm:spPr/>
      <dgm:t>
        <a:bodyPr/>
        <a:lstStyle/>
        <a:p>
          <a:endParaRPr lang="en-US"/>
        </a:p>
      </dgm:t>
    </dgm:pt>
    <dgm:pt modelId="{2A69AAFF-D29C-42D1-AF07-844BFD9CD31C}" type="sibTrans" cxnId="{C4AADD9C-A130-4187-88CC-9F7ED8C16A02}">
      <dgm:prSet/>
      <dgm:spPr/>
      <dgm:t>
        <a:bodyPr/>
        <a:lstStyle/>
        <a:p>
          <a:endParaRPr lang="en-US"/>
        </a:p>
      </dgm:t>
    </dgm:pt>
    <dgm:pt modelId="{6B40FDBF-1E4C-114B-9E2D-D5B0843CDF25}" type="pres">
      <dgm:prSet presAssocID="{C8812EF1-E95F-4B90-B03F-F41096F0171B}" presName="hierChild1" presStyleCnt="0">
        <dgm:presLayoutVars>
          <dgm:chPref val="1"/>
          <dgm:dir/>
          <dgm:animOne val="branch"/>
          <dgm:animLvl val="lvl"/>
          <dgm:resizeHandles/>
        </dgm:presLayoutVars>
      </dgm:prSet>
      <dgm:spPr/>
    </dgm:pt>
    <dgm:pt modelId="{48FB43B0-9775-0244-9F47-40394DB50567}" type="pres">
      <dgm:prSet presAssocID="{3968CC35-9772-4B3D-B9DF-1BF7997A7E3B}" presName="hierRoot1" presStyleCnt="0"/>
      <dgm:spPr/>
    </dgm:pt>
    <dgm:pt modelId="{662729E9-A99D-1541-8282-38D8DB31DB63}" type="pres">
      <dgm:prSet presAssocID="{3968CC35-9772-4B3D-B9DF-1BF7997A7E3B}" presName="composite" presStyleCnt="0"/>
      <dgm:spPr/>
    </dgm:pt>
    <dgm:pt modelId="{6D88B3C0-8B95-CC48-AC42-314BBA348BB1}" type="pres">
      <dgm:prSet presAssocID="{3968CC35-9772-4B3D-B9DF-1BF7997A7E3B}" presName="background" presStyleLbl="node0" presStyleIdx="0" presStyleCnt="3"/>
      <dgm:spPr/>
    </dgm:pt>
    <dgm:pt modelId="{1D4C6EE8-9377-6745-8CA9-8DC0DB0EF632}" type="pres">
      <dgm:prSet presAssocID="{3968CC35-9772-4B3D-B9DF-1BF7997A7E3B}" presName="text" presStyleLbl="fgAcc0" presStyleIdx="0" presStyleCnt="3">
        <dgm:presLayoutVars>
          <dgm:chPref val="3"/>
        </dgm:presLayoutVars>
      </dgm:prSet>
      <dgm:spPr/>
    </dgm:pt>
    <dgm:pt modelId="{8634AF83-2783-0946-8035-2387D3E4255F}" type="pres">
      <dgm:prSet presAssocID="{3968CC35-9772-4B3D-B9DF-1BF7997A7E3B}" presName="hierChild2" presStyleCnt="0"/>
      <dgm:spPr/>
    </dgm:pt>
    <dgm:pt modelId="{15361E92-72D1-DB49-9018-D63211BDAB2B}" type="pres">
      <dgm:prSet presAssocID="{BFF5D471-059F-45D4-B1D8-E6E3EE2C833A}" presName="hierRoot1" presStyleCnt="0"/>
      <dgm:spPr/>
    </dgm:pt>
    <dgm:pt modelId="{C0C6D258-6BE3-CB48-875C-D99F16EF18A4}" type="pres">
      <dgm:prSet presAssocID="{BFF5D471-059F-45D4-B1D8-E6E3EE2C833A}" presName="composite" presStyleCnt="0"/>
      <dgm:spPr/>
    </dgm:pt>
    <dgm:pt modelId="{6E243A40-420D-F549-B4DA-5DFF23CCBDDE}" type="pres">
      <dgm:prSet presAssocID="{BFF5D471-059F-45D4-B1D8-E6E3EE2C833A}" presName="background" presStyleLbl="node0" presStyleIdx="1" presStyleCnt="3"/>
      <dgm:spPr/>
    </dgm:pt>
    <dgm:pt modelId="{7C060074-A4B3-7641-8AD6-15AAD93E3AAC}" type="pres">
      <dgm:prSet presAssocID="{BFF5D471-059F-45D4-B1D8-E6E3EE2C833A}" presName="text" presStyleLbl="fgAcc0" presStyleIdx="1" presStyleCnt="3">
        <dgm:presLayoutVars>
          <dgm:chPref val="3"/>
        </dgm:presLayoutVars>
      </dgm:prSet>
      <dgm:spPr/>
    </dgm:pt>
    <dgm:pt modelId="{EA95F708-C210-E741-ABE4-860E6C703B22}" type="pres">
      <dgm:prSet presAssocID="{BFF5D471-059F-45D4-B1D8-E6E3EE2C833A}" presName="hierChild2" presStyleCnt="0"/>
      <dgm:spPr/>
    </dgm:pt>
    <dgm:pt modelId="{FDA3C9AB-F131-C942-874E-C6F0D2A33E92}" type="pres">
      <dgm:prSet presAssocID="{4FB7E327-4EE4-47C5-95C9-DF08EC7FB2F0}" presName="hierRoot1" presStyleCnt="0"/>
      <dgm:spPr/>
    </dgm:pt>
    <dgm:pt modelId="{2CDF2339-FA4C-054F-806E-37EA8A01E0F2}" type="pres">
      <dgm:prSet presAssocID="{4FB7E327-4EE4-47C5-95C9-DF08EC7FB2F0}" presName="composite" presStyleCnt="0"/>
      <dgm:spPr/>
    </dgm:pt>
    <dgm:pt modelId="{21A7C745-0BD5-464E-B7B8-352E2D03B9C3}" type="pres">
      <dgm:prSet presAssocID="{4FB7E327-4EE4-47C5-95C9-DF08EC7FB2F0}" presName="background" presStyleLbl="node0" presStyleIdx="2" presStyleCnt="3"/>
      <dgm:spPr/>
    </dgm:pt>
    <dgm:pt modelId="{BB8CF5C0-B8F1-CC4B-B78F-6B11C5E14A41}" type="pres">
      <dgm:prSet presAssocID="{4FB7E327-4EE4-47C5-95C9-DF08EC7FB2F0}" presName="text" presStyleLbl="fgAcc0" presStyleIdx="2" presStyleCnt="3">
        <dgm:presLayoutVars>
          <dgm:chPref val="3"/>
        </dgm:presLayoutVars>
      </dgm:prSet>
      <dgm:spPr/>
    </dgm:pt>
    <dgm:pt modelId="{454E1BB5-3CAA-8543-B39B-199BB56F33DC}" type="pres">
      <dgm:prSet presAssocID="{4FB7E327-4EE4-47C5-95C9-DF08EC7FB2F0}" presName="hierChild2" presStyleCnt="0"/>
      <dgm:spPr/>
    </dgm:pt>
  </dgm:ptLst>
  <dgm:cxnLst>
    <dgm:cxn modelId="{74E7994E-54BE-C645-A38E-19C3F4AE1265}" type="presOf" srcId="{C8812EF1-E95F-4B90-B03F-F41096F0171B}" destId="{6B40FDBF-1E4C-114B-9E2D-D5B0843CDF25}" srcOrd="0" destOrd="0" presId="urn:microsoft.com/office/officeart/2005/8/layout/hierarchy1"/>
    <dgm:cxn modelId="{A77FD483-D2D7-AA42-A29D-5FC1DB9FA7B6}" type="presOf" srcId="{BFF5D471-059F-45D4-B1D8-E6E3EE2C833A}" destId="{7C060074-A4B3-7641-8AD6-15AAD93E3AAC}" srcOrd="0" destOrd="0" presId="urn:microsoft.com/office/officeart/2005/8/layout/hierarchy1"/>
    <dgm:cxn modelId="{3AB75988-1CAD-A84C-B809-1F53E9CD3976}" type="presOf" srcId="{3968CC35-9772-4B3D-B9DF-1BF7997A7E3B}" destId="{1D4C6EE8-9377-6745-8CA9-8DC0DB0EF632}" srcOrd="0" destOrd="0" presId="urn:microsoft.com/office/officeart/2005/8/layout/hierarchy1"/>
    <dgm:cxn modelId="{C4AADD9C-A130-4187-88CC-9F7ED8C16A02}" srcId="{C8812EF1-E95F-4B90-B03F-F41096F0171B}" destId="{4FB7E327-4EE4-47C5-95C9-DF08EC7FB2F0}" srcOrd="2" destOrd="0" parTransId="{3E23A740-4BCD-49BE-A253-145A5C84EFC4}" sibTransId="{2A69AAFF-D29C-42D1-AF07-844BFD9CD31C}"/>
    <dgm:cxn modelId="{3E89CCA8-0A0D-EA41-AFEC-E24477998ECA}" type="presOf" srcId="{4FB7E327-4EE4-47C5-95C9-DF08EC7FB2F0}" destId="{BB8CF5C0-B8F1-CC4B-B78F-6B11C5E14A41}" srcOrd="0" destOrd="0" presId="urn:microsoft.com/office/officeart/2005/8/layout/hierarchy1"/>
    <dgm:cxn modelId="{4E68A5CF-4FF9-44FE-95C1-BA4DB3A4882D}" srcId="{C8812EF1-E95F-4B90-B03F-F41096F0171B}" destId="{BFF5D471-059F-45D4-B1D8-E6E3EE2C833A}" srcOrd="1" destOrd="0" parTransId="{10903F8E-0544-4345-8565-0DCC2DCADF1F}" sibTransId="{5C4FB93C-EA2A-440E-812B-081EEA908458}"/>
    <dgm:cxn modelId="{D735B4F6-9454-43B8-B607-46D0D7E6AFB5}" srcId="{C8812EF1-E95F-4B90-B03F-F41096F0171B}" destId="{3968CC35-9772-4B3D-B9DF-1BF7997A7E3B}" srcOrd="0" destOrd="0" parTransId="{2AE23759-C3C6-4AD7-A615-6875A67AC05A}" sibTransId="{8B5537E8-2003-46CC-95DC-1482C407673D}"/>
    <dgm:cxn modelId="{B3242DD2-8A75-EC49-A95D-2E7CD761F2D6}" type="presParOf" srcId="{6B40FDBF-1E4C-114B-9E2D-D5B0843CDF25}" destId="{48FB43B0-9775-0244-9F47-40394DB50567}" srcOrd="0" destOrd="0" presId="urn:microsoft.com/office/officeart/2005/8/layout/hierarchy1"/>
    <dgm:cxn modelId="{0382C9C4-9C4F-124C-B65F-CB2F56EE516D}" type="presParOf" srcId="{48FB43B0-9775-0244-9F47-40394DB50567}" destId="{662729E9-A99D-1541-8282-38D8DB31DB63}" srcOrd="0" destOrd="0" presId="urn:microsoft.com/office/officeart/2005/8/layout/hierarchy1"/>
    <dgm:cxn modelId="{0B6A6BE6-76FA-884F-933A-F8D813AE1326}" type="presParOf" srcId="{662729E9-A99D-1541-8282-38D8DB31DB63}" destId="{6D88B3C0-8B95-CC48-AC42-314BBA348BB1}" srcOrd="0" destOrd="0" presId="urn:microsoft.com/office/officeart/2005/8/layout/hierarchy1"/>
    <dgm:cxn modelId="{F584BB5F-E437-4840-BDB5-24B5DCF3ECD2}" type="presParOf" srcId="{662729E9-A99D-1541-8282-38D8DB31DB63}" destId="{1D4C6EE8-9377-6745-8CA9-8DC0DB0EF632}" srcOrd="1" destOrd="0" presId="urn:microsoft.com/office/officeart/2005/8/layout/hierarchy1"/>
    <dgm:cxn modelId="{36947E4F-7E92-EE4B-9F63-3274DA540F2B}" type="presParOf" srcId="{48FB43B0-9775-0244-9F47-40394DB50567}" destId="{8634AF83-2783-0946-8035-2387D3E4255F}" srcOrd="1" destOrd="0" presId="urn:microsoft.com/office/officeart/2005/8/layout/hierarchy1"/>
    <dgm:cxn modelId="{A039F777-8AE8-7B42-BF98-1A42B7F863E0}" type="presParOf" srcId="{6B40FDBF-1E4C-114B-9E2D-D5B0843CDF25}" destId="{15361E92-72D1-DB49-9018-D63211BDAB2B}" srcOrd="1" destOrd="0" presId="urn:microsoft.com/office/officeart/2005/8/layout/hierarchy1"/>
    <dgm:cxn modelId="{3CA3B38F-8C37-3240-8151-A3BFC53C4618}" type="presParOf" srcId="{15361E92-72D1-DB49-9018-D63211BDAB2B}" destId="{C0C6D258-6BE3-CB48-875C-D99F16EF18A4}" srcOrd="0" destOrd="0" presId="urn:microsoft.com/office/officeart/2005/8/layout/hierarchy1"/>
    <dgm:cxn modelId="{9D650A5B-784B-0741-9EBF-25664DDCBFE0}" type="presParOf" srcId="{C0C6D258-6BE3-CB48-875C-D99F16EF18A4}" destId="{6E243A40-420D-F549-B4DA-5DFF23CCBDDE}" srcOrd="0" destOrd="0" presId="urn:microsoft.com/office/officeart/2005/8/layout/hierarchy1"/>
    <dgm:cxn modelId="{42430A98-170B-9240-A6D3-133C8AC8A0FC}" type="presParOf" srcId="{C0C6D258-6BE3-CB48-875C-D99F16EF18A4}" destId="{7C060074-A4B3-7641-8AD6-15AAD93E3AAC}" srcOrd="1" destOrd="0" presId="urn:microsoft.com/office/officeart/2005/8/layout/hierarchy1"/>
    <dgm:cxn modelId="{B14D1A6D-B08E-3B4C-9AD0-4178812A6273}" type="presParOf" srcId="{15361E92-72D1-DB49-9018-D63211BDAB2B}" destId="{EA95F708-C210-E741-ABE4-860E6C703B22}" srcOrd="1" destOrd="0" presId="urn:microsoft.com/office/officeart/2005/8/layout/hierarchy1"/>
    <dgm:cxn modelId="{B501BE04-6A4B-8A4C-926C-23533C6F3A85}" type="presParOf" srcId="{6B40FDBF-1E4C-114B-9E2D-D5B0843CDF25}" destId="{FDA3C9AB-F131-C942-874E-C6F0D2A33E92}" srcOrd="2" destOrd="0" presId="urn:microsoft.com/office/officeart/2005/8/layout/hierarchy1"/>
    <dgm:cxn modelId="{3176B415-B915-DC42-840F-9542577298B9}" type="presParOf" srcId="{FDA3C9AB-F131-C942-874E-C6F0D2A33E92}" destId="{2CDF2339-FA4C-054F-806E-37EA8A01E0F2}" srcOrd="0" destOrd="0" presId="urn:microsoft.com/office/officeart/2005/8/layout/hierarchy1"/>
    <dgm:cxn modelId="{DDB14910-20E1-6C41-A6D4-41E98C68A890}" type="presParOf" srcId="{2CDF2339-FA4C-054F-806E-37EA8A01E0F2}" destId="{21A7C745-0BD5-464E-B7B8-352E2D03B9C3}" srcOrd="0" destOrd="0" presId="urn:microsoft.com/office/officeart/2005/8/layout/hierarchy1"/>
    <dgm:cxn modelId="{380E0F6E-8C73-ED49-B6D9-918AE4BA7D8F}" type="presParOf" srcId="{2CDF2339-FA4C-054F-806E-37EA8A01E0F2}" destId="{BB8CF5C0-B8F1-CC4B-B78F-6B11C5E14A41}" srcOrd="1" destOrd="0" presId="urn:microsoft.com/office/officeart/2005/8/layout/hierarchy1"/>
    <dgm:cxn modelId="{D257427E-2347-3B4B-9F13-B70564723330}" type="presParOf" srcId="{FDA3C9AB-F131-C942-874E-C6F0D2A33E92}" destId="{454E1BB5-3CAA-8543-B39B-199BB56F33D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219643-6EEC-48E8-8F3D-47D23A40AAC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A9E078A-3615-42E9-8E87-96B695D32CDB}">
      <dgm:prSet/>
      <dgm:spPr/>
      <dgm:t>
        <a:bodyPr/>
        <a:lstStyle/>
        <a:p>
          <a:pPr>
            <a:lnSpc>
              <a:spcPct val="100000"/>
            </a:lnSpc>
          </a:pPr>
          <a:r>
            <a:rPr lang="en-US"/>
            <a:t>Putting pressure on you to do something that does not feel right, you do not like or feel scared to do</a:t>
          </a:r>
        </a:p>
      </dgm:t>
    </dgm:pt>
    <dgm:pt modelId="{1D934E44-656B-4AAB-977D-58FEC8C360E4}" type="parTrans" cxnId="{A2C8E5B9-3164-4AD0-9676-1D2099AEC2C0}">
      <dgm:prSet/>
      <dgm:spPr/>
      <dgm:t>
        <a:bodyPr/>
        <a:lstStyle/>
        <a:p>
          <a:endParaRPr lang="en-US"/>
        </a:p>
      </dgm:t>
    </dgm:pt>
    <dgm:pt modelId="{79FE96EB-74E1-4028-9BF1-3F1B37C469D0}" type="sibTrans" cxnId="{A2C8E5B9-3164-4AD0-9676-1D2099AEC2C0}">
      <dgm:prSet/>
      <dgm:spPr/>
      <dgm:t>
        <a:bodyPr/>
        <a:lstStyle/>
        <a:p>
          <a:endParaRPr lang="en-US"/>
        </a:p>
      </dgm:t>
    </dgm:pt>
    <dgm:pt modelId="{C102E00F-98AE-47B7-A600-3EECE65DB6F8}">
      <dgm:prSet/>
      <dgm:spPr/>
      <dgm:t>
        <a:bodyPr/>
        <a:lstStyle/>
        <a:p>
          <a:pPr>
            <a:lnSpc>
              <a:spcPct val="100000"/>
            </a:lnSpc>
          </a:pPr>
          <a:r>
            <a:rPr lang="en-US"/>
            <a:t>Saying something bad will happen if you don’t listen and do what they say</a:t>
          </a:r>
        </a:p>
      </dgm:t>
    </dgm:pt>
    <dgm:pt modelId="{1D57559A-ED05-4BC3-AC90-CD7A19EC9969}" type="parTrans" cxnId="{3C735CF7-11E7-44F3-95E1-7CA0DADA91C3}">
      <dgm:prSet/>
      <dgm:spPr/>
      <dgm:t>
        <a:bodyPr/>
        <a:lstStyle/>
        <a:p>
          <a:endParaRPr lang="en-US"/>
        </a:p>
      </dgm:t>
    </dgm:pt>
    <dgm:pt modelId="{ECA2E9BC-DD0B-429B-A91E-90656A6EEF91}" type="sibTrans" cxnId="{3C735CF7-11E7-44F3-95E1-7CA0DADA91C3}">
      <dgm:prSet/>
      <dgm:spPr/>
      <dgm:t>
        <a:bodyPr/>
        <a:lstStyle/>
        <a:p>
          <a:endParaRPr lang="en-US"/>
        </a:p>
      </dgm:t>
    </dgm:pt>
    <dgm:pt modelId="{508B4E4F-451E-47F2-9416-D1EC33EA5495}">
      <dgm:prSet/>
      <dgm:spPr/>
      <dgm:t>
        <a:bodyPr/>
        <a:lstStyle/>
        <a:p>
          <a:pPr>
            <a:lnSpc>
              <a:spcPct val="100000"/>
            </a:lnSpc>
          </a:pPr>
          <a:r>
            <a:rPr lang="en-US"/>
            <a:t>If they are saying they will give you something in return, e.g. money, access to an online game.</a:t>
          </a:r>
        </a:p>
      </dgm:t>
    </dgm:pt>
    <dgm:pt modelId="{F93438AE-1275-4C55-A7B3-CE4817581B21}" type="parTrans" cxnId="{1A6DE00B-58A0-4E60-B7FD-0BD58D78D8DA}">
      <dgm:prSet/>
      <dgm:spPr/>
      <dgm:t>
        <a:bodyPr/>
        <a:lstStyle/>
        <a:p>
          <a:endParaRPr lang="en-US"/>
        </a:p>
      </dgm:t>
    </dgm:pt>
    <dgm:pt modelId="{178EA9D3-3C54-4A08-B844-95A90BA3429A}" type="sibTrans" cxnId="{1A6DE00B-58A0-4E60-B7FD-0BD58D78D8DA}">
      <dgm:prSet/>
      <dgm:spPr/>
      <dgm:t>
        <a:bodyPr/>
        <a:lstStyle/>
        <a:p>
          <a:endParaRPr lang="en-US"/>
        </a:p>
      </dgm:t>
    </dgm:pt>
    <dgm:pt modelId="{BF00C6BA-8346-4006-BB0D-12953744540B}" type="pres">
      <dgm:prSet presAssocID="{F6219643-6EEC-48E8-8F3D-47D23A40AACF}" presName="root" presStyleCnt="0">
        <dgm:presLayoutVars>
          <dgm:dir/>
          <dgm:resizeHandles val="exact"/>
        </dgm:presLayoutVars>
      </dgm:prSet>
      <dgm:spPr/>
    </dgm:pt>
    <dgm:pt modelId="{BD2F6DB2-61D4-4A24-A00F-4B7582FFEBD0}" type="pres">
      <dgm:prSet presAssocID="{2A9E078A-3615-42E9-8E87-96B695D32CDB}" presName="compNode" presStyleCnt="0"/>
      <dgm:spPr/>
    </dgm:pt>
    <dgm:pt modelId="{BA2D9377-D6CD-43E9-BFF0-FDA94FFB8A03}" type="pres">
      <dgm:prSet presAssocID="{2A9E078A-3615-42E9-8E87-96B695D32CDB}" presName="bgRect" presStyleLbl="bgShp" presStyleIdx="0" presStyleCnt="3"/>
      <dgm:spPr/>
    </dgm:pt>
    <dgm:pt modelId="{FA02E9C6-C8A4-4581-9C79-62DA69310896}" type="pres">
      <dgm:prSet presAssocID="{2A9E078A-3615-42E9-8E87-96B695D32C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fused Person"/>
        </a:ext>
      </dgm:extLst>
    </dgm:pt>
    <dgm:pt modelId="{36D7F358-2867-48C3-8B6E-82F1D3C0E8AC}" type="pres">
      <dgm:prSet presAssocID="{2A9E078A-3615-42E9-8E87-96B695D32CDB}" presName="spaceRect" presStyleCnt="0"/>
      <dgm:spPr/>
    </dgm:pt>
    <dgm:pt modelId="{AEC49B4C-2C7B-4910-BFEF-F679730967FB}" type="pres">
      <dgm:prSet presAssocID="{2A9E078A-3615-42E9-8E87-96B695D32CDB}" presName="parTx" presStyleLbl="revTx" presStyleIdx="0" presStyleCnt="3">
        <dgm:presLayoutVars>
          <dgm:chMax val="0"/>
          <dgm:chPref val="0"/>
        </dgm:presLayoutVars>
      </dgm:prSet>
      <dgm:spPr/>
    </dgm:pt>
    <dgm:pt modelId="{D09E13EA-436D-45DF-9BC2-C60105D6A223}" type="pres">
      <dgm:prSet presAssocID="{79FE96EB-74E1-4028-9BF1-3F1B37C469D0}" presName="sibTrans" presStyleCnt="0"/>
      <dgm:spPr/>
    </dgm:pt>
    <dgm:pt modelId="{FB0D50C8-D5B3-47AA-98A2-5B9CA9C4E101}" type="pres">
      <dgm:prSet presAssocID="{C102E00F-98AE-47B7-A600-3EECE65DB6F8}" presName="compNode" presStyleCnt="0"/>
      <dgm:spPr/>
    </dgm:pt>
    <dgm:pt modelId="{BE71DACE-ABBD-41AD-8C63-C59366F287D2}" type="pres">
      <dgm:prSet presAssocID="{C102E00F-98AE-47B7-A600-3EECE65DB6F8}" presName="bgRect" presStyleLbl="bgShp" presStyleIdx="1" presStyleCnt="3"/>
      <dgm:spPr/>
    </dgm:pt>
    <dgm:pt modelId="{F07F1443-4FB2-4F21-A695-A4BE30A69E6D}" type="pres">
      <dgm:prSet presAssocID="{C102E00F-98AE-47B7-A600-3EECE65DB6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B792D79F-81D8-4BF1-ABEF-30BAAA68FC2E}" type="pres">
      <dgm:prSet presAssocID="{C102E00F-98AE-47B7-A600-3EECE65DB6F8}" presName="spaceRect" presStyleCnt="0"/>
      <dgm:spPr/>
    </dgm:pt>
    <dgm:pt modelId="{64BC6754-ED7D-4C0F-B2E5-3B66D9C0F9B7}" type="pres">
      <dgm:prSet presAssocID="{C102E00F-98AE-47B7-A600-3EECE65DB6F8}" presName="parTx" presStyleLbl="revTx" presStyleIdx="1" presStyleCnt="3">
        <dgm:presLayoutVars>
          <dgm:chMax val="0"/>
          <dgm:chPref val="0"/>
        </dgm:presLayoutVars>
      </dgm:prSet>
      <dgm:spPr/>
    </dgm:pt>
    <dgm:pt modelId="{407A01D1-2892-4834-B1A3-8544D5B37110}" type="pres">
      <dgm:prSet presAssocID="{ECA2E9BC-DD0B-429B-A91E-90656A6EEF91}" presName="sibTrans" presStyleCnt="0"/>
      <dgm:spPr/>
    </dgm:pt>
    <dgm:pt modelId="{2E76795C-AF41-4C5B-B3F3-29F8F4F26273}" type="pres">
      <dgm:prSet presAssocID="{508B4E4F-451E-47F2-9416-D1EC33EA5495}" presName="compNode" presStyleCnt="0"/>
      <dgm:spPr/>
    </dgm:pt>
    <dgm:pt modelId="{907D0CBA-0042-447E-842C-EDAFCA6F02ED}" type="pres">
      <dgm:prSet presAssocID="{508B4E4F-451E-47F2-9416-D1EC33EA5495}" presName="bgRect" presStyleLbl="bgShp" presStyleIdx="2" presStyleCnt="3"/>
      <dgm:spPr/>
    </dgm:pt>
    <dgm:pt modelId="{697E8325-CD38-49C5-AFE3-7A82DED9509F}" type="pres">
      <dgm:prSet presAssocID="{508B4E4F-451E-47F2-9416-D1EC33EA5495}" presName="iconRect" presStyleLbl="node1" presStyleIdx="2" presStyleCnt="3"/>
      <dgm:spPr>
        <a:blipFill>
          <a:blip xmlns:r="http://schemas.openxmlformats.org/officeDocument/2006/relationships" r:embed="rId5"/>
          <a:srcRect/>
          <a:stretch>
            <a:fillRect l="-25000" r="-25000"/>
          </a:stretch>
        </a:blipFill>
      </dgm:spPr>
      <dgm:extLst>
        <a:ext uri="{E40237B7-FDA0-4F09-8148-C483321AD2D9}">
          <dgm14:cNvPr xmlns:dgm14="http://schemas.microsoft.com/office/drawing/2010/diagram" id="0" name="" descr="Stacks of gold coins"/>
        </a:ext>
      </dgm:extLst>
    </dgm:pt>
    <dgm:pt modelId="{74DF9ACF-08B2-4C20-A893-CCE60910212C}" type="pres">
      <dgm:prSet presAssocID="{508B4E4F-451E-47F2-9416-D1EC33EA5495}" presName="spaceRect" presStyleCnt="0"/>
      <dgm:spPr/>
    </dgm:pt>
    <dgm:pt modelId="{18ABBC27-229B-4DC9-A7FF-8152ED12FB86}" type="pres">
      <dgm:prSet presAssocID="{508B4E4F-451E-47F2-9416-D1EC33EA5495}" presName="parTx" presStyleLbl="revTx" presStyleIdx="2" presStyleCnt="3">
        <dgm:presLayoutVars>
          <dgm:chMax val="0"/>
          <dgm:chPref val="0"/>
        </dgm:presLayoutVars>
      </dgm:prSet>
      <dgm:spPr/>
    </dgm:pt>
  </dgm:ptLst>
  <dgm:cxnLst>
    <dgm:cxn modelId="{1A6DE00B-58A0-4E60-B7FD-0BD58D78D8DA}" srcId="{F6219643-6EEC-48E8-8F3D-47D23A40AACF}" destId="{508B4E4F-451E-47F2-9416-D1EC33EA5495}" srcOrd="2" destOrd="0" parTransId="{F93438AE-1275-4C55-A7B3-CE4817581B21}" sibTransId="{178EA9D3-3C54-4A08-B844-95A90BA3429A}"/>
    <dgm:cxn modelId="{484C9F2A-B246-459E-9AD5-9E99AB234667}" type="presOf" srcId="{508B4E4F-451E-47F2-9416-D1EC33EA5495}" destId="{18ABBC27-229B-4DC9-A7FF-8152ED12FB86}" srcOrd="0" destOrd="0" presId="urn:microsoft.com/office/officeart/2018/2/layout/IconVerticalSolidList"/>
    <dgm:cxn modelId="{71C16D33-6735-4356-87BF-42F423323672}" type="presOf" srcId="{F6219643-6EEC-48E8-8F3D-47D23A40AACF}" destId="{BF00C6BA-8346-4006-BB0D-12953744540B}" srcOrd="0" destOrd="0" presId="urn:microsoft.com/office/officeart/2018/2/layout/IconVerticalSolidList"/>
    <dgm:cxn modelId="{08D94C73-E42C-440A-BE80-E225B14BB002}" type="presOf" srcId="{2A9E078A-3615-42E9-8E87-96B695D32CDB}" destId="{AEC49B4C-2C7B-4910-BFEF-F679730967FB}" srcOrd="0" destOrd="0" presId="urn:microsoft.com/office/officeart/2018/2/layout/IconVerticalSolidList"/>
    <dgm:cxn modelId="{64FE2D88-67D4-459A-A758-30EB26F0482C}" type="presOf" srcId="{C102E00F-98AE-47B7-A600-3EECE65DB6F8}" destId="{64BC6754-ED7D-4C0F-B2E5-3B66D9C0F9B7}" srcOrd="0" destOrd="0" presId="urn:microsoft.com/office/officeart/2018/2/layout/IconVerticalSolidList"/>
    <dgm:cxn modelId="{A2C8E5B9-3164-4AD0-9676-1D2099AEC2C0}" srcId="{F6219643-6EEC-48E8-8F3D-47D23A40AACF}" destId="{2A9E078A-3615-42E9-8E87-96B695D32CDB}" srcOrd="0" destOrd="0" parTransId="{1D934E44-656B-4AAB-977D-58FEC8C360E4}" sibTransId="{79FE96EB-74E1-4028-9BF1-3F1B37C469D0}"/>
    <dgm:cxn modelId="{3C735CF7-11E7-44F3-95E1-7CA0DADA91C3}" srcId="{F6219643-6EEC-48E8-8F3D-47D23A40AACF}" destId="{C102E00F-98AE-47B7-A600-3EECE65DB6F8}" srcOrd="1" destOrd="0" parTransId="{1D57559A-ED05-4BC3-AC90-CD7A19EC9969}" sibTransId="{ECA2E9BC-DD0B-429B-A91E-90656A6EEF91}"/>
    <dgm:cxn modelId="{B08CF9D7-3E01-4238-9310-8E0487DAA642}" type="presParOf" srcId="{BF00C6BA-8346-4006-BB0D-12953744540B}" destId="{BD2F6DB2-61D4-4A24-A00F-4B7582FFEBD0}" srcOrd="0" destOrd="0" presId="urn:microsoft.com/office/officeart/2018/2/layout/IconVerticalSolidList"/>
    <dgm:cxn modelId="{71FC1FB9-5C16-4767-9DA8-2DA2BB60EB15}" type="presParOf" srcId="{BD2F6DB2-61D4-4A24-A00F-4B7582FFEBD0}" destId="{BA2D9377-D6CD-43E9-BFF0-FDA94FFB8A03}" srcOrd="0" destOrd="0" presId="urn:microsoft.com/office/officeart/2018/2/layout/IconVerticalSolidList"/>
    <dgm:cxn modelId="{764BC216-4614-44B9-AB66-D1424DB50C3B}" type="presParOf" srcId="{BD2F6DB2-61D4-4A24-A00F-4B7582FFEBD0}" destId="{FA02E9C6-C8A4-4581-9C79-62DA69310896}" srcOrd="1" destOrd="0" presId="urn:microsoft.com/office/officeart/2018/2/layout/IconVerticalSolidList"/>
    <dgm:cxn modelId="{98D02E25-7A23-4C9C-ABCF-4E1C71BC7399}" type="presParOf" srcId="{BD2F6DB2-61D4-4A24-A00F-4B7582FFEBD0}" destId="{36D7F358-2867-48C3-8B6E-82F1D3C0E8AC}" srcOrd="2" destOrd="0" presId="urn:microsoft.com/office/officeart/2018/2/layout/IconVerticalSolidList"/>
    <dgm:cxn modelId="{458C8F96-016E-48DB-903B-7B1AAAC30A6C}" type="presParOf" srcId="{BD2F6DB2-61D4-4A24-A00F-4B7582FFEBD0}" destId="{AEC49B4C-2C7B-4910-BFEF-F679730967FB}" srcOrd="3" destOrd="0" presId="urn:microsoft.com/office/officeart/2018/2/layout/IconVerticalSolidList"/>
    <dgm:cxn modelId="{31FD4ED8-A0A7-4BF0-98B7-47FBD40D9924}" type="presParOf" srcId="{BF00C6BA-8346-4006-BB0D-12953744540B}" destId="{D09E13EA-436D-45DF-9BC2-C60105D6A223}" srcOrd="1" destOrd="0" presId="urn:microsoft.com/office/officeart/2018/2/layout/IconVerticalSolidList"/>
    <dgm:cxn modelId="{62956268-B3BD-4613-BA7C-8F5986273046}" type="presParOf" srcId="{BF00C6BA-8346-4006-BB0D-12953744540B}" destId="{FB0D50C8-D5B3-47AA-98A2-5B9CA9C4E101}" srcOrd="2" destOrd="0" presId="urn:microsoft.com/office/officeart/2018/2/layout/IconVerticalSolidList"/>
    <dgm:cxn modelId="{D568E5A0-2913-4C3F-9D57-08CC78AE08C9}" type="presParOf" srcId="{FB0D50C8-D5B3-47AA-98A2-5B9CA9C4E101}" destId="{BE71DACE-ABBD-41AD-8C63-C59366F287D2}" srcOrd="0" destOrd="0" presId="urn:microsoft.com/office/officeart/2018/2/layout/IconVerticalSolidList"/>
    <dgm:cxn modelId="{1AD170B4-C1E1-4CB7-ACB7-FEF5F2355B03}" type="presParOf" srcId="{FB0D50C8-D5B3-47AA-98A2-5B9CA9C4E101}" destId="{F07F1443-4FB2-4F21-A695-A4BE30A69E6D}" srcOrd="1" destOrd="0" presId="urn:microsoft.com/office/officeart/2018/2/layout/IconVerticalSolidList"/>
    <dgm:cxn modelId="{54BE7122-5C53-4C67-9CF3-9C9C554C58E8}" type="presParOf" srcId="{FB0D50C8-D5B3-47AA-98A2-5B9CA9C4E101}" destId="{B792D79F-81D8-4BF1-ABEF-30BAAA68FC2E}" srcOrd="2" destOrd="0" presId="urn:microsoft.com/office/officeart/2018/2/layout/IconVerticalSolidList"/>
    <dgm:cxn modelId="{CE75F8FF-B457-4734-AD91-27BE0D159DAB}" type="presParOf" srcId="{FB0D50C8-D5B3-47AA-98A2-5B9CA9C4E101}" destId="{64BC6754-ED7D-4C0F-B2E5-3B66D9C0F9B7}" srcOrd="3" destOrd="0" presId="urn:microsoft.com/office/officeart/2018/2/layout/IconVerticalSolidList"/>
    <dgm:cxn modelId="{07C733D9-CF11-41DE-B0F5-1788CA82F7BA}" type="presParOf" srcId="{BF00C6BA-8346-4006-BB0D-12953744540B}" destId="{407A01D1-2892-4834-B1A3-8544D5B37110}" srcOrd="3" destOrd="0" presId="urn:microsoft.com/office/officeart/2018/2/layout/IconVerticalSolidList"/>
    <dgm:cxn modelId="{F5547898-0989-4C6C-B7D8-05738ED36026}" type="presParOf" srcId="{BF00C6BA-8346-4006-BB0D-12953744540B}" destId="{2E76795C-AF41-4C5B-B3F3-29F8F4F26273}" srcOrd="4" destOrd="0" presId="urn:microsoft.com/office/officeart/2018/2/layout/IconVerticalSolidList"/>
    <dgm:cxn modelId="{645079B4-B176-4B6A-AF5C-BEDFA39A6B81}" type="presParOf" srcId="{2E76795C-AF41-4C5B-B3F3-29F8F4F26273}" destId="{907D0CBA-0042-447E-842C-EDAFCA6F02ED}" srcOrd="0" destOrd="0" presId="urn:microsoft.com/office/officeart/2018/2/layout/IconVerticalSolidList"/>
    <dgm:cxn modelId="{A8DDC70E-358C-4B0D-B1D7-ECBF850038BA}" type="presParOf" srcId="{2E76795C-AF41-4C5B-B3F3-29F8F4F26273}" destId="{697E8325-CD38-49C5-AFE3-7A82DED9509F}" srcOrd="1" destOrd="0" presId="urn:microsoft.com/office/officeart/2018/2/layout/IconVerticalSolidList"/>
    <dgm:cxn modelId="{29D8888A-AB36-4187-AEC8-624B6ADFD5F4}" type="presParOf" srcId="{2E76795C-AF41-4C5B-B3F3-29F8F4F26273}" destId="{74DF9ACF-08B2-4C20-A893-CCE60910212C}" srcOrd="2" destOrd="0" presId="urn:microsoft.com/office/officeart/2018/2/layout/IconVerticalSolidList"/>
    <dgm:cxn modelId="{51A43FF5-2B4D-4AE5-9CD9-F010B7F1907E}" type="presParOf" srcId="{2E76795C-AF41-4C5B-B3F3-29F8F4F26273}" destId="{18ABBC27-229B-4DC9-A7FF-8152ED12FB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2EC44-B910-45BA-B99B-90C7C11DAC81}">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77D65F-9A7E-4733-97B9-CB7DF11966B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65CFE-8EB3-4D3E-8643-BFE680AEDD6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How do you make friends online?</a:t>
          </a:r>
        </a:p>
      </dsp:txBody>
      <dsp:txXfrm>
        <a:off x="1435590" y="531"/>
        <a:ext cx="9080009" cy="1242935"/>
      </dsp:txXfrm>
    </dsp:sp>
    <dsp:sp modelId="{AA22E048-D8F2-4F13-9CE0-533788D08127}">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561AE-EFFB-40D8-9780-840F8D00B6E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540B48-ACB9-43E7-9942-76C12E5D2A6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What information do you share with your friends online?</a:t>
          </a:r>
        </a:p>
      </dsp:txBody>
      <dsp:txXfrm>
        <a:off x="1435590" y="1554201"/>
        <a:ext cx="9080009" cy="1242935"/>
      </dsp:txXfrm>
    </dsp:sp>
    <dsp:sp modelId="{D06C8108-9C8B-49C2-B5A2-19E65626F4A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F91B7-B9C5-4E38-A4CD-A3332E1DC50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E72FB-A125-4D43-BDBC-EE2D34CBFB0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How do you stay safe online with friends or when making new friendships?</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D9AB9-862E-418A-81D2-06E7190018BE}">
      <dsp:nvSpPr>
        <dsp:cNvPr id="0" name=""/>
        <dsp:cNvSpPr/>
      </dsp:nvSpPr>
      <dsp:spPr>
        <a:xfrm>
          <a:off x="1138979" y="101821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74E5C-2874-4BD2-A6D5-30369F079888}">
      <dsp:nvSpPr>
        <dsp:cNvPr id="0" name=""/>
        <dsp:cNvSpPr/>
      </dsp:nvSpPr>
      <dsp:spPr>
        <a:xfrm>
          <a:off x="569079" y="2298118"/>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It is safer to talk to people you know in person online such as friends from school</a:t>
          </a:r>
        </a:p>
      </dsp:txBody>
      <dsp:txXfrm>
        <a:off x="569079" y="2298118"/>
        <a:ext cx="2072362" cy="1035000"/>
      </dsp:txXfrm>
    </dsp:sp>
    <dsp:sp modelId="{264DB268-ADC6-4115-8454-FA164B74E641}">
      <dsp:nvSpPr>
        <dsp:cNvPr id="0" name=""/>
        <dsp:cNvSpPr/>
      </dsp:nvSpPr>
      <dsp:spPr>
        <a:xfrm>
          <a:off x="3574005" y="101821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3F69D-904F-4D17-AE81-3BD89EA607BC}">
      <dsp:nvSpPr>
        <dsp:cNvPr id="0" name=""/>
        <dsp:cNvSpPr/>
      </dsp:nvSpPr>
      <dsp:spPr>
        <a:xfrm>
          <a:off x="3004105" y="2298118"/>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i="0" kern="1200"/>
            <a:t>It's </a:t>
          </a:r>
          <a:r>
            <a:rPr lang="en-GB" sz="1100" b="1" i="0" kern="1200"/>
            <a:t>always</a:t>
          </a:r>
          <a:r>
            <a:rPr lang="en-GB" sz="1100" b="0" i="0" kern="1200"/>
            <a:t> ok not to reply. If a message makes you feel worried, annoyed or upset, don't reply and tell an adult you trust.</a:t>
          </a:r>
          <a:endParaRPr lang="en-US" sz="1100" kern="1200"/>
        </a:p>
      </dsp:txBody>
      <dsp:txXfrm>
        <a:off x="3004105" y="2298118"/>
        <a:ext cx="2072362" cy="1035000"/>
      </dsp:txXfrm>
    </dsp:sp>
    <dsp:sp modelId="{609D21D8-7E39-4123-8F6D-578C2CB3B21B}">
      <dsp:nvSpPr>
        <dsp:cNvPr id="0" name=""/>
        <dsp:cNvSpPr/>
      </dsp:nvSpPr>
      <dsp:spPr>
        <a:xfrm>
          <a:off x="6009031" y="101821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69F49-16D8-42AF-8000-E2CDAA20E90D}">
      <dsp:nvSpPr>
        <dsp:cNvPr id="0" name=""/>
        <dsp:cNvSpPr/>
      </dsp:nvSpPr>
      <dsp:spPr>
        <a:xfrm>
          <a:off x="5439131" y="2298118"/>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i="0" kern="1200"/>
            <a:t>If someone you are chatting to is being mean or making you feel uncomfortable, tell an adult you trust. They will help you block and report them so that they can't contact you again.</a:t>
          </a:r>
          <a:endParaRPr lang="en-US" sz="1100" kern="1200"/>
        </a:p>
      </dsp:txBody>
      <dsp:txXfrm>
        <a:off x="5439131" y="2298118"/>
        <a:ext cx="2072362" cy="1035000"/>
      </dsp:txXfrm>
    </dsp:sp>
    <dsp:sp modelId="{79DE34F7-BCC9-40A6-A20B-6037C79B1314}">
      <dsp:nvSpPr>
        <dsp:cNvPr id="0" name=""/>
        <dsp:cNvSpPr/>
      </dsp:nvSpPr>
      <dsp:spPr>
        <a:xfrm>
          <a:off x="8444057" y="101821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0573D-EEAD-4BBE-B516-B8EE0993DC72}">
      <dsp:nvSpPr>
        <dsp:cNvPr id="0" name=""/>
        <dsp:cNvSpPr/>
      </dsp:nvSpPr>
      <dsp:spPr>
        <a:xfrm>
          <a:off x="7874157" y="2298118"/>
          <a:ext cx="20723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You can also try to delete or block the person yourself, if you know how to.</a:t>
          </a:r>
          <a:endParaRPr lang="en-US" sz="1100" kern="1200"/>
        </a:p>
      </dsp:txBody>
      <dsp:txXfrm>
        <a:off x="7874157" y="2298118"/>
        <a:ext cx="2072362" cy="103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7687A-11AB-4F63-A0C2-F9E6320B45B7}">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81A2B9-2FFF-405F-9DDF-91890580B30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7C285-2F59-4156-A8F7-3C3E721D581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a:t>What types of things do you like to share online?</a:t>
          </a:r>
        </a:p>
      </dsp:txBody>
      <dsp:txXfrm>
        <a:off x="1435590" y="531"/>
        <a:ext cx="9080009" cy="1242935"/>
      </dsp:txXfrm>
    </dsp:sp>
    <dsp:sp modelId="{36B2ABFC-5A13-4D5E-A8E4-D42A780CD838}">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63FFA-69C0-4624-BC5C-29A36106D1D6}">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3975A-5E94-4DEC-A0FD-821CBD17FBE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a:t>Is there anything you would not share? Why? </a:t>
          </a:r>
        </a:p>
      </dsp:txBody>
      <dsp:txXfrm>
        <a:off x="1435590" y="1554201"/>
        <a:ext cx="9080009" cy="1242935"/>
      </dsp:txXfrm>
    </dsp:sp>
    <dsp:sp modelId="{0AEF186B-FAF4-4E77-9701-6DD5D5AF0203}">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7EE295-DEB6-47EA-AEF1-DAD9E40CFE3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B5F98-13BF-47BA-B60E-8688817D961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US" sz="2200" kern="1200"/>
            <a:t>What would you tell or say to a friend if someone shared a picture or video of them online, without asking their permission (if they were okay with this)?</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6FB69-986B-6841-B42A-E9A3B92454E1}">
      <dsp:nvSpPr>
        <dsp:cNvPr id="0" name=""/>
        <dsp:cNvSpPr/>
      </dsp:nvSpPr>
      <dsp:spPr>
        <a:xfrm>
          <a:off x="3364992" y="2177"/>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Sukhdev shares a picture of Claire online without asking her, he then sends it to his friends</a:t>
          </a:r>
        </a:p>
      </dsp:txBody>
      <dsp:txXfrm>
        <a:off x="3416125" y="53310"/>
        <a:ext cx="3683350" cy="945199"/>
      </dsp:txXfrm>
    </dsp:sp>
    <dsp:sp modelId="{AD13E91C-45C4-5342-81F1-A3731EA10604}">
      <dsp:nvSpPr>
        <dsp:cNvPr id="0" name=""/>
        <dsp:cNvSpPr/>
      </dsp:nvSpPr>
      <dsp:spPr>
        <a:xfrm>
          <a:off x="3364992" y="1102016"/>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Tom shares a video of John dancing in his underwear on his Snapchat story</a:t>
          </a:r>
        </a:p>
      </dsp:txBody>
      <dsp:txXfrm>
        <a:off x="3416125" y="1153149"/>
        <a:ext cx="3683350" cy="945199"/>
      </dsp:txXfrm>
    </dsp:sp>
    <dsp:sp modelId="{96F0C805-EFF0-3641-838B-3760B2F7A9B0}">
      <dsp:nvSpPr>
        <dsp:cNvPr id="0" name=""/>
        <dsp:cNvSpPr/>
      </dsp:nvSpPr>
      <dsp:spPr>
        <a:xfrm>
          <a:off x="3364992" y="2201855"/>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Lisa says to Lucas, she will stop speaking to him if he does not send her pictures of himself</a:t>
          </a:r>
        </a:p>
      </dsp:txBody>
      <dsp:txXfrm>
        <a:off x="3416125" y="2252988"/>
        <a:ext cx="3683350" cy="945199"/>
      </dsp:txXfrm>
    </dsp:sp>
    <dsp:sp modelId="{B3206A04-0A3C-594C-B390-61E1CF2A9083}">
      <dsp:nvSpPr>
        <dsp:cNvPr id="0" name=""/>
        <dsp:cNvSpPr/>
      </dsp:nvSpPr>
      <dsp:spPr>
        <a:xfrm>
          <a:off x="3364992" y="3301694"/>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Aliyah sends pictures and videos of herself in her underwear to a person she likes/fancies</a:t>
          </a:r>
        </a:p>
      </dsp:txBody>
      <dsp:txXfrm>
        <a:off x="3416125" y="3352827"/>
        <a:ext cx="3683350" cy="945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8B3C0-8B95-CC48-AC42-314BBA348BB1}">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C6EE8-9377-6745-8CA9-8DC0DB0EF632}">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Think before you share or comment online; who might see what you have shared or wrote? Who might see your photo or video?</a:t>
          </a:r>
        </a:p>
      </dsp:txBody>
      <dsp:txXfrm>
        <a:off x="383617" y="1447754"/>
        <a:ext cx="2847502" cy="1768010"/>
      </dsp:txXfrm>
    </dsp:sp>
    <dsp:sp modelId="{6E243A40-420D-F549-B4DA-5DFF23CCBDDE}">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60074-A4B3-7641-8AD6-15AAD93E3AAC}">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a:t>If someone you don’t know asks you to share a photo or video or go on camera, don't reply, and tell an adult you trust.</a:t>
          </a:r>
          <a:endParaRPr lang="en-US" sz="1900" kern="1200"/>
        </a:p>
      </dsp:txBody>
      <dsp:txXfrm>
        <a:off x="3998355" y="1447754"/>
        <a:ext cx="2847502" cy="1768010"/>
      </dsp:txXfrm>
    </dsp:sp>
    <dsp:sp modelId="{21A7C745-0BD5-464E-B7B8-352E2D03B9C3}">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CF5C0-B8F1-CC4B-B78F-6B11C5E14A41}">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a:t>Worried about something you’ve shared online or sent to someone? Ask an adult you trust for help.</a:t>
          </a:r>
          <a:endParaRPr lang="en-US" sz="1900" kern="1200"/>
        </a:p>
      </dsp:txBody>
      <dsp:txXfrm>
        <a:off x="7613092" y="1447754"/>
        <a:ext cx="2847502" cy="1768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D9377-D6CD-43E9-BFF0-FDA94FFB8A03}">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02E9C6-C8A4-4581-9C79-62DA6931089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49B4C-2C7B-4910-BFEF-F679730967F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Putting pressure on you to do something that does not feel right, you do not like or feel scared to do</a:t>
          </a:r>
        </a:p>
      </dsp:txBody>
      <dsp:txXfrm>
        <a:off x="1435590" y="531"/>
        <a:ext cx="9080009" cy="1242935"/>
      </dsp:txXfrm>
    </dsp:sp>
    <dsp:sp modelId="{BE71DACE-ABBD-41AD-8C63-C59366F287D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F1443-4FB2-4F21-A695-A4BE30A69E6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C6754-ED7D-4C0F-B2E5-3B66D9C0F9B7}">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Saying something bad will happen if you don’t listen and do what they say</a:t>
          </a:r>
        </a:p>
      </dsp:txBody>
      <dsp:txXfrm>
        <a:off x="1435590" y="1554201"/>
        <a:ext cx="9080009" cy="1242935"/>
      </dsp:txXfrm>
    </dsp:sp>
    <dsp:sp modelId="{907D0CBA-0042-447E-842C-EDAFCA6F02E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7E8325-CD38-49C5-AFE3-7A82DED9509F}">
      <dsp:nvSpPr>
        <dsp:cNvPr id="0" name=""/>
        <dsp:cNvSpPr/>
      </dsp:nvSpPr>
      <dsp:spPr>
        <a:xfrm>
          <a:off x="375988" y="3387531"/>
          <a:ext cx="683614" cy="683614"/>
        </a:xfrm>
        <a:prstGeom prst="rect">
          <a:avLst/>
        </a:prstGeom>
        <a:blipFill>
          <a:blip xmlns:r="http://schemas.openxmlformats.org/officeDocument/2006/relationships" r:embed="rId5"/>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BBC27-229B-4DC9-A7FF-8152ED12FB8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If they are saying they will give you something in return, e.g. money, access to an online game.</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3-10-13T10:23:48.694"/>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F" type="integer" max="4095" units="dev"/>
          <inkml:channel name="T" type="integer" max="2.14748E9" units="dev"/>
        </inkml:traceFormat>
        <inkml:channelProperties>
          <inkml:channelProperty channel="X" name="resolution" value="377.1958" units="1/cm"/>
          <inkml:channelProperty channel="Y" name="resolution" value="657.57574" units="1/cm"/>
          <inkml:channelProperty channel="F" name="resolution" value="0" units="1/dev"/>
          <inkml:channelProperty channel="T" name="resolution" value="1" units="1/dev"/>
        </inkml:channelProperties>
      </inkml:inkSource>
      <inkml:timestamp xml:id="ts1" timeString="2023-10-13T10:23:55.529"/>
    </inkml:context>
  </inkml:definitions>
  <inkml:trace contextRef="#ctx0" brushRef="#br0">29214 9112 2048 0,'0'0'0'16,"-20"74"0"-1,5-18 0 1,-13 34 0-1</inkml:trace>
  <inkml:trace contextRef="#ctx1" brushRef="#br0">24809 9816 2048 0,'0'0'0'0,"0"0"0"16,0 0 0 0,0 0 0-16,0 0 0 15,0 0 0-15,0 0 0 16,0 0 0-16,0 0 0 16,0 0 0-16,0 0 0 15,-66 29 0-15,18-8 0 16,23-10 0-16,15-6 0 15,6-4 0-15,3 0 0 16,0-1 0-16,1 0 0 16,0 0 0-1,0 0 0-15,-18 5 0 16,6 0 0-16,3-3 0 16,7-1 0-16,2-1 0 0,-1 1 0 15,1-1 0-15,-1 0 0 0,1 0 0 16,0 0 0-16,0 0 0 0,0 0 0 15,-22-19 0-15,22 19 0 0,-15-14 0 16,7 6 0-16,8 8 0 0,-4-2 0 16,4 2 0-16,-2-1 0 0,2 0 0 15,0 1 0-15,0 0 0 0,0 0 0 0,-1 0 0 16,1 0 0-16,0 0 0 16,0 0 0-16,0 0 0 0,0 0 0 0,0 0 0 15,0 0 0-15,-14-7 0 0,14 7 0 16,-10-4 0-16,4 2 0 0,6 2 0 15,-2-1 0-15,2 1 0 0,-1 0 0 16,1 0 0-16,0 0 0 0,0 0 0 16,0 0 0-16,0 0 0 0,0 0 0 15,0 0 0-15,0 0 0 0,0 0 0 16,0 0 0-16,0 0 0 0,0 0 0 0,5 4 0 16,-5-4 0-16,2 3 0 0,-2-3 0 15,2 2 0-15,-2-2 0 16,0 0 0-16,1 0 0 0,-1 0 0 0,0 0 0 15,0 0 0-15,0 0 0 0,0 0 0 16,0 0 0-16,0 0 0 0,0 0 0 16,0 0 0-16,0 0 0 0,0 0 0 15,0 0 0-15,0 0 0 0,0 3 0 16,-1 1 0-16,1-4 0 0,0 1 0 0,0-1 0 16,0 0 0-16,0 0 0 0,0 0 0 15,0 0 0-15,0 0 0 0,0 0 0 16,0 0 0-16,0 0 0 0,0 0 0 15,0 0 0-15,-1-19 0 0,0 3 0 16,1 16 0-16,-1-7 0 0,1 7 0 16,0-3 0-16,0 2 0 0,0 1 0 15,0 0 0-15,-1-36 0 0,1 36 0 16,0-25 0-16,0 25 0 0,-2-14 0 0,2 9 0 16,0 5 0-16,0-2 0 0,0 2 0 15,0 0 0-15,0 0 0 0,0 0 0 16,0 0 0-16,0 0 0 0,0 0 0 15,0 0 0-15,-10-27 0 0,10 27 0 16,-7-19 0-16,7 19 0 0,-4-10 0 16,4 10 0-16,-1-5 0 0,1 5 0 15,0 0 0-15,-1-1 0 0,1 1 0 16,0 0 0-16,0 0 0 0,0 0 0 0,0 0 0 16,0 0 0-16,0 0 0 0,0 0 0 15,0 0 0-15,0-2 0 0,0 2 0 16,0 0 0-16,0 0 0 0,0 0 0 15,0 0 0-15,0 0 0 0,-2 2 0 16,2-2 0-16,-1 0 0 0,1 0 0 16,-1 0 0-16,1 0 0 0,0 0 0 15,0 0 0-15,0 0 0 0,0 0 0 0,0 0 0 16,0 0 0-16,0 0 0 0,0 0 0 16,0 0 0-16,0 0 0 0,0 0 0 15,0 0 0-15,0 0 0 0,0 0 0 16,-10 18 0-16,10-18 0 0,-6 12 0 15,6-12 0-15,-3 8 0 0,3-8 0 16,0 0 0-16,-1 3 0 0,1-3 0 16,0 1 0-16,0-1 0 0,-1 0 0 15,1 0 0-15,0 0 0 0,0 0 0 16,0 0 0-16,0 0 0 0,0 0 0 0,0 0 0 16,0 0 0-16,0 0 0 0,0 0 0 15,0 0 0-15,0 0 0 0,-2 6 0 16,2-6 0-16,0 0 0 0,-2 5 0 15,2-5 0-15,-1 2 0 0,1-2 0 16,0 1 0-16,0-1 0 0,0 0 0 16,0 0 0-16,0 0 0 0,0 0 0 15,0 0 0-15,0 0 0 0,0 0 0 16,0 0 0-16,0 0 0 0,0 0 0 0,0 0 0 16,0 0 0-16,0 0 0 0,0 0 0 15,0 0 0-15,0 0 0 0,0 0 0 16,0 0 0-16,1-6 0 0,-1 6 0 15,3-3 0-15,-3 3 0 0,0-2 0 16,0 2 0-16,0 0 0 0,0 0 0 16,0 0 0-16,1 0 0 0,-1 0 0 15,0 0 0-15,0 0 0 0,0 0 0 16,0 0 0-16,0 0 0 0,0 0 0 0,0 0 0 16,0 0 0-16,0 0 0 0,-15 10 0 15,15-10 0-15,-10 8 0 0,5-4 0 16,5-4 0-16,-2 2 0 0,2-2 0 15,-1 1 0-15,1-1 0 0,0 0 0 16,0 0 0-16,0 0 0 0,0 0 0 16,0 0 0-16,0 0 0 0,0 0 0 15,0 0 0-15,0 0 0 0,0 0 0 16,0 0 0-16,0 0 0 0,0 0 0 0,-9-8 0 16,9 8 0-16,-7-9 0 0,7 9 0 15,-3-3 0-15,3 3 0 0,0 0 0 16,-2-2 0-16,2 2 0 0,0 0 0 15,0 0 0-15,0-1 0 0,0 1 0 16,0 0 0-16,0 0 0 0,-25-23 0 16,25 23 0-16,-17-18 0 0,17 18 0 15,-8-8 0-15,8 8 0 0,0 0 0 0,-5-4 0 16,5 4 0-16,-9-28 0 0,9 28 0 16,-7-20 0-16,7 20 0 0,-3-9 0 15,3 9 0-15,-2-5 0 0,2 5 0 16,0 0 0-16,0-1 0 0,0 1 0 15,0-1 0-15,0 1 0 0,-1 0 0 16,1 0 0-16,0 0 0 0,0 0 0 16,0 0 0-16,-16-14 0 0,5 4 0 15,11 10 0-15,-6-4 0 0,6 4 0 16,-2-2 0-16,2 2 0 0,-2-1 0 0,2 1 0 16,0 0 0-16,0 0 0 0,0 0 0 15,0 0 0-15,0 0 0 0,0 0 0 16,0 0 0-16,0 0 0 0,0 0 0 15,0 0 0-15,0 0 0 0,-18-19 0 16,18 19 0-16,-14-13 0 0,14 13 0 16,-7-7 0-16,7 7 0 0,0 0 0 15,-3-2 0-15,3 2 0 0,-1-2 0 16,1 2 0-16,0-1 0 0,0 1 0 0,0 0 0 16,0 0 0-16,0 0 0 0,-1 0 0 15,-8 5 0-15,9-5 0 0,-8 3 0 16,8-3 0-16,-3 1 0 0,2-1 0 15,1 0 0-15,-1 1 0 0,1-1 0 16,0 0 0-16,0 0 0 0,0 0 0 16,0 0 0-16,0 0 0 0,0 0 0 15,0 0 0-15,0 0 0 0,0 0 0 16,0 0 0-16,0 0 0 0,-1-14 0 0,1 14 0 16,-1-12 0-16,1 12 0 0,0-5 0 15,-1 1 0-15,1 4 0 0,0 0 0 16,0 0 0-16,0-1 0 0,0 1 0 15,0 0 0-15,0 0 0 0,0 0 0 16,0 0 0-16,0 0 0 0,0 0 0 16,0 0 0-16,0 0 0 0,0 0 0 15,0-2 0-15,0 2 0 0,0-1 0 16,0 1 0-16,-1-1 0 0,1 1 0 0,0 0 0 16,0-1 0-16,0 1 0 0,0 0 0 15,0 0 0-15,0 0 0 0,0 0 0 16,0 0 0-16,0 0 0 0,3-8 0 15,-3 8 0-15,2-4 0 0,-1 0 0 16,-1 4 0-16,0 0 0 0,0 0 0 16,0 0 0-16,0 0 0 0,0 0 0 15,0 0 0-15,0 0 0 0,0 0 0 16,0 0 0-16,0 0 0 0,0 0 0 16,0 0 0-16,0 0 0 0,0 0 0 0,0 0 0 15,1-2 0-15,-1 2 0 0,1-1 0 16,-1-1 0-16,0 2 0 0,0 0 0 15,0 0 0-15,0-1 0 0,0 1 0 16,0 0 0-16,0 0 0 0,0 0 0 16,0 0 0-16,0 0 0 0,0 0 0 15,0 0 0-15,0 0 0 0,0 0 0 16,0 0 0-16,0 0 0 0,0 0 0 16,0 0 0-16,0 0 0 0,0 0 0 0,-10-19 0 15,10 19 0-15,-8-16 0 0,8 16 0 16,-4-8 0-16,4 8 0 0,-2-3 0 15,2 3 0-15,0-1 0 0,0 1 0 16,-13-22 0-16,13 22 0 0,-8-16 0 16,8 16 0-16,-4-8 0 0,4 8 0 15,0 0 0-15,-2-3 0 0,1 2 0 16,1 1 0-16,0-1 0 0,0 1 0 16,0 0 0-16,0 0 0 0,0 0 0 0,0 0 0 15,0 0 0-15,0 0 0 0,0 0 0 16,0 0 0-16,0 0 0 0,0 0 0 15,0 0 0-15,-15-27 0 0,15 27 0 16,-9-21 0-16,9 21 0 0,-5-9 0 16,5 9 0-16,0 0 0 0,-2-5 0 15,2 5 0-15,-1-1 0 0,1 1 0 16,0 0 0-16,0 0 0 0,0 0 0 16,0 0 0-16,0-1 0 0,0 1 0 15,0 0 0-15,0 0 0 0,0 0 0 0,0 0 0 16,0 0 0-16,0 0 0 0,0 0 0 15,0 0 0-15,0 0 0 0,-2-6 0 16,2 6 0-16,0 0 0 0,-2-6 0 16,2 6 0-16,-1-2 0 0,1 2 0 15,0-1 0-15,0 1 0 0,0 0 0 16,0 0 0-16,0 0 0 0,0 0 0 16,0 0 0-16,0 0 0 0,0 0 0 0,0 0 0 15,0 0 0-15,0 0 0 0,0 0 0 16,0 0 0-16,0 0 0 0,0 0 0 15,0 0 0-15,0 0 0 0,0 0 0 16,0 0 0-16,0-6 0 0,0 6 0 16,0-4 0-16,0 4 0 0,-1-2 0 15,1 2 0-15,0 0 0 0,0-1 0 16,0 1 0-16,0 0 0 0,0 0 0 16,0 0 0-16,0 0 0 0,0 0 0 0,0 0 0 15,0 0 0-15,0 0 0 0,0 0 0 16,0 0 0-16,0 0 0 0,0 0 0 15,0 0 0-15,0 0 0 0,0 0 0 16,5-9 0-16,-5 9 0 0,3-7 0 16,-3 7 0-16,0 0 0 0,2-4 0 15,-2 4 0-15,1 0 0 0,-1 0 0 16,0 0 0-16,0 0 0 0,0 0 0 16,0 0 0-16,0-1 0 0,0 1 0 0,0 0 0 15,0 0 0-15,0 0 0 0,0 0 0 16,0 0 0-16,0 0 0 0,0 0 0 15,0 0 0-15,0 0 0 0,0 0 0 16,0 0 0-16,0 0 0 0,1-3 0 16,-1 3 0-16,0-3 0 15,0 3 0-15,1-1 0 0,-1 1 0 0,0 0 0 16,0 0 0-16,0 0 0 0,0 0 0 0,0 0 0 16,0 0 0-16,0 0 0 0,0 0 0 15,0 0 0-15,0 0 0 0,0 0 0 16,0 0 0-16,0 13 0 0,-1-2 0 15,1-11 0-15,0 5 0 0,0-5 0 16,0 2 0-16,0-1 0 0,0-1 0 16,0 1 0-16,0-1 0 0,0 0 0 15,0 0 0-15,0 0 0 0,0 0 0 16,0 0 0-16,0 0 0 0,0 0 0 0,0 0 0 16,0 0 0-16,-5 5 0 0,5-5 0 15,-4 4 0-15,4-4 0 0,-2 2 0 16,1 0 0-16,1-2 0 0,0 0 0 15,0 0 0-15,-2 0 0 0,2 0 0 16,0 0 0-16,0 0 0 0,0 0 0 16,0 0 0-16,0 0 0 0,0 0 0 15,0 0 0-15,0 0 0 0,0 0 0 16,-7 0 0-16,7 0 0 0,-5 1 0 16,5-1 0-16,-3 0 0 0,2 2 0 0,1-2 0 15,0 0 0-15,0 0 0 0,0 0 0 16,-1 0 0-16,1 0 0 0,0 0 0 15,0 0 0-15,0 0 0 0,0 0 0 16,0 0 0-16,0 0 0 0,0 0 0 16,-14 9 0-16,4 1 0 0,10-10 0 15,-5 3 0-15,3-2 0 16,1 1 0-16,1-2 0 0,0 0 0 16,0 0 0-16,0 0 0 0,0 0 0 15,0 0 0-15,0 0 0 0,-19 9 0 0,19-9 0 16,-13 6 0-16,13-6 0 0,-6 3 0 15,3-2 0-15,3-1 0 0,-2 1 0 16,2-1 0-16,0 0 0 0,-1 0 0 16,1 0 0-16,0 0 0 0,0 0 0 15,0 0 0-15,0 0 0 0,0 0 0 16,0 0 0-16,0 0 0 0,-5 7 0 16,5-7 0-16,-5 5 0 0,2-3 0 15,3-2 0-15,-1 1 0 0,1-1 0 0,0 0 0 16,0 0 0-16,0 0 0 0,0 0 0 15,0 0 0-15,0 0 0 0,0 0 0 16,0 0 0-16,0 0 0 0,0 0 0 16,-10 1 0-16,3 0 0 0,7-1 0 15,-4 0 0-15,4 0 0 0,-1 0 0 16,0 0 0-16,1 0 0 0,0 0 0 16,0 0 0-16,0 0 0 0,-39-25 0 0,39 25 0 15,-31-17 0-15,31 17 0 0,-15-11 0 16,9 7 0-16,6 4 0 0,-2 0 0 15,2 0 0-15,-1-1 0 0,1 1 0 16,16 10 0-16,-4-3 0 0,-12-7 0 16,6 4 0-16,-6-4 0 0,2 1 0 15,-1 0 0-15,-1-1 0 0,0 0 0 16,0 0 0-16,0 0 0 0,0 0 0 16,0 0 0-16,0 0 0 0,0 0 0 0,0 0 0 15,0 0 0-15,0 0 0 0,-16-6 0 16,2 3 0-16,14 3 0 0,-6-3 0 15,6 3 0-15,-3-1 0 0,2 1 0 16,1 0 0-16,0-1 0 0,0 1 0 16,0 0 0-16,0 0 0 0,0 0 0 15,0 0 0-15,0 0 0 0,0 0 0 16,0 0 0-16,0 0 0 0,0 0 0 16,0 0 0-16,-9 7 0 0,3-4 0 0,6-3 0 15,-4 2 0-15,4-2 0 0,-2 1 0 16,1-1 0-16,1 0 0 0,0 1 0 15,0-1 0-15,0 0 0 0,0 0 0 16,0 0 0-16,0 0 0 0,0 0 0 16,-11 12 0-16,2-2 0 0,9-10 0 15,-4 4 0-15,4-4 0 0,-2 2 0 16,0-1 0-16,2-1 0 0,0 0 0 16,0 0 0-16,0 0 0 0,0 0 0 15,0 0 0-15,0 0 0 0,0 0 0 0,0 0 0 16,0 0 0-16,0 0 0 0,0 0 0 15,0 0 0-15,-14-4 0 0,3 2 0 16,11 2 0-16,-7-2 0 0,7 2 0 16,-2-1 0-16,1 1 0 0,1 0 0 15,0 0 0-15,0 0 0 0,0 0 0 16,0 0 0-16,0 0 0 0,0 0 0 16,0 0 0-16,0 0 0 0,0 0 0 0,0 0 0 15,0 0 0-15,0 0 0 0,-9 2 0 16,9-2 0-16,-6 1 0 0,3-1 0 15,3 0 0-15,-1 1 0 0,1-1 0 16,-1 0 0-16,1 0 0 0,0 0 0 16,0 0 0-16,0 0 0 0,0 0 0 15,0 0 0-15,0 0 0 0,0 0 0 16,0 0 0-16,0 0 0 0,0 0 0 16,0 0 0-16,0 0 0 0,0 0 0 0,0 0 0 15,0 0 0-15,0 0 0 0,0 0 0 16,0 0 0-16,0 0 0 0,0 0 0 15,0 0 0-15,0 0 0 0,0 0 0 16,0 0 0-16,0 0 0 0,0 0 0 16,0 0 0-16,0 0 0 0,0 0 0 15,0 0 0-15,0 0 0 0,13 3 0 16,-13-3 0-16,10 2 0 0,-4-1 0 16,-6-1 0-16,2 0 0 0,-2 0 0 0,1 0 0 15,-1 0 0-15,0 0 0 16,0 0 0-16,0 0 0 0,0 0 0 0,0 0 0 15,0 0 0-15,0 0 0 0,0 0 0 16,0 0 0-16,0 0 0 0,11-5 0 16,-3 2 0-16,-8 3 0 0,4-2 0 15,-4 2 0-15,2-2 0 0,-1 2 0 16,-1 0 0-16,0 0 0 0,0 0 0 16,0 0 0-16,0 0 0 0,0 0 0 15,0 0 0-15,0 0 0 0,0 0 0 16,0 0 0-16,0 0 0 0,0 0 0 0,0 0 0 15,0 2 0-15,0-2 0 0,0 0 0 16,0 1 0-16,0-1 0 0,0 0 0 16,0 0 0-16,0 0 0 0,0 0 0 15,0 0 0-15,0 0 0 0,0 0 0 16,0 0 0-16,0 0 0 0,0 0 0 16,0 0 0-16,0 0 0 0,0 0 0 15,0 0 0-15,0 0 0 0,-6 20 0 0,6-20 0 16,-4 17 0-16,3-9 0 0,1-8 0 15,-1 3 0-15,1-3 0 0,0 2 0 16,0-2 0-16,-1 0 0 0,1 0 0 16,0 0 0-16,0 0 0 0,0 0 0 15,3 20 0-15,-1-4 0 0,-2-16 0 16,2 7 0-16,-2-7 0 0,0 3 0 16,0-2 0-16,0-1 0 0,0 1 0 15,0-1 0-15,0 0 0 0,0 0 0 16,0 0 0-16,-12-17 0 0,12 17 0 0,-9-13 0 15,4 6 0-15,5 7 0 0,-3-3 0 16,3 3 0-16,-1 0 0 0,1-1 0 16,0 1 0-16,0 0 0 0,0 0 0 15,0 0 0-15,0 0 0 0,0 0 0 16,0 0 0-16,0 0 0 0,0 0 0 16,0 0 0-16,-13-12 0 0,4-1 0 15,9 13 0-15,-6-4 0 0,6 4 0 16,-2-3 0-16,2 3 0 0,0 0 0 15,-1-1 0-15,1 1 0 0,0 0 0 0,0 0 0 16,0 0 0-16,0 0 0 0,0 0 0 16,0 0 0-16,0 0 0 0,0 0 0 15,0 0 0-15,0 0 0 0,0-4 0 16,0 4 0-16,-1-2 0 0,1 1 0 16,0 1 0-16,0 0 0 0,0 0 0 15,0 0 0-15,0 0 0 0,0 0 0 16,0 0 0-16,0 0 0 0,0 0 0 15,0 0 0-15,0 0 0 0,0 0 0 0,0 0 0 16,-11-18 0-16,11 18 0 0,-8-14 0 16,3 7 0-16,5 7 0 0,-1-3 0 15,1 3 0-15,-2-1 0 0,2 1 0 16,0 0 0-16,0-1 0 0,0 1 0 16,0 0 0-16,0 0 0 0,0 0 0 15,-12-13 0-15,12 13 0 0,-9-8 0 16,9 8 0-16,-4-6 0 0,2 5 0 0,2 1 0 15,-1-1 0-15,1 1 0 0,0 0 0 16,0 0 0-16,0 0 0 0,0 0 0 16,0 0 0-16,0 0 0 0,0 0 0 15,0 0 0-15,0 0 0 0,0 0 0 16,-12-13 0-16,12 13 0 0,-9-10 0 16,9 10 0-16,-4-4 0 0,2 2 0 15,2 2 0-15,0-1 0 0,0 1 0 16,-1 0 0-16,1 0 0 0,0 0 0 0,0 0 0 15,0 0 0-15,0 0 0 0,0 0 0 16,0 0 0-16,0 0 0 0,0 0 0 16,0 0 0-16,0-1 0 0,0 1 0 15,0 0 0-15,0 0 0 0,-1-2 0 16,1 2 0-16,0 0 0 0,0 0 0 16,0 0 0-16,0 0 0 0,0 0 0 15,0 0 0-15,0 0 0 0,0 0 0 16,0 0 0-16,0 0 0 0,0 0 0 0,0 0 0 15,0 0 0-15,0 0 0 0,0 0 0 16,1 2 0-16,-1-2 0 0,0 0 0 16,0 0 0-16,0 0 0 0,0 0 0 15,0 0 0-15,0 0 0 0,0 0 0 16,0 0 0-16,0 0 0 0,0 0 0 16,0 0 0-16,0 0 0 0,0 0 0 15,0 0 0-15,0 0 0 0,0 0 0 16,0 0 0-16,0 0 0 0,0 0 0 0,0 0 0 15,0 0 0-15,0 0 0 0,0 0 0 16,0 0 0-16,0 0 0 0,0 0 0 16,0 0 0-16,0 0 0 0,0 0 0 15,0 0 0-15,0 0 0 0,0 0 0 16,0 0 0-16,0 0 0 0,0 0 0 16,0 0 0-16,0 0 0 0,0 0 0 15,-2-2 0-15,2 2 0 0,-2-2 0 0,2 0 0 16,0 2 0-16,-2 0 0 0,2 0 0 15,0 0 0-15,0 0 0 0,0 0 0 16,0 0 0-16,0 0 0 0,0 0 0 16,0 0 0-16,0 0 0 0,0 0 0 15,0 0 0-15,0 0 0 0,0 0 0 16,0 0 0-16,0 0 0 0,-16-4 0 16,1 0 0-16,15 4 0 0,-6-1 0 15,6 1 0-15,-2-1 0 0,1 1 0 16,1 0 0-16,-1 0 0 0,1 0 0 0,0 0 0 15,0 0 0-15,0 0 0 0,0 0 0 16,0 0 0-16,0 0 0 0,0 0 0 16,0 0 0-16,0 0 0 0,0 25 0 15,-1-5 0-15,1-20 0 0,0 10 0 16,0-10 0-16,0 4 0 0,14 32 0 16,-14-36 0-16,11 26 0 0,-11-26 0 15,5 14 0-15,-3-9 0 0,-2-5 0 16,-17 40 0-16,17-40 0 0,0 0 0 0,-7 14 0 15,7-14 0-15,-10-19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3-10-13T09:38:43.296"/>
    </inkml:context>
    <inkml:brush xml:id="br0">
      <inkml:brushProperty name="width" value="0.05292" units="cm"/>
      <inkml:brushProperty name="height" value="0.05292" units="cm"/>
      <inkml:brushProperty name="color" value="#FF0000"/>
    </inkml:brush>
  </inkml:definitions>
  <inkml:trace contextRef="#ctx0" brushRef="#br0">4017 5157 2048 0,'0'0'0'0,"-28"-11"0"16,5 4 0 0,12 2 0-1,-30 13 0-15,11-4 0 16,-13 14 0 0,16-4 0-1,-9 8 0-15,12-6 0 16,14-8 0-1</inkml:trace>
  <inkml:trace contextRef="#ctx0" brushRef="#br0" timeOffset="216.23">3787 5284 2048 0,'41'36'0'15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33123-493B-D14A-ABFD-E2C8D44F8BFD}"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13322-5CF2-5C4B-862B-56CA31F2AF30}" type="slidenum">
              <a:rPr lang="en-US" smtClean="0"/>
              <a:t>‹#›</a:t>
            </a:fld>
            <a:endParaRPr lang="en-US"/>
          </a:p>
        </p:txBody>
      </p:sp>
    </p:spTree>
    <p:extLst>
      <p:ext uri="{BB962C8B-B14F-4D97-AF65-F5344CB8AC3E}">
        <p14:creationId xmlns:p14="http://schemas.microsoft.com/office/powerpoint/2010/main" val="112655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gn="l"/>
            <a:r>
              <a:rPr lang="en-GB" b="0" i="0" u="none" strike="noStrike" dirty="0">
                <a:solidFill>
                  <a:srgbClr val="000000"/>
                </a:solidFill>
                <a:effectLst/>
                <a:latin typeface="Helvetica" pitchFamily="2" charset="0"/>
              </a:rPr>
              <a:t>Online friendships</a:t>
            </a:r>
          </a:p>
          <a:p>
            <a:pPr indent="-228600" algn="l"/>
            <a:r>
              <a:rPr lang="en-GB" b="0" i="0" u="none" strike="noStrike" dirty="0">
                <a:solidFill>
                  <a:srgbClr val="000000"/>
                </a:solidFill>
                <a:effectLst/>
                <a:latin typeface="Helvetica" pitchFamily="2" charset="0"/>
              </a:rPr>
              <a:t>Sharing images and videos including the law</a:t>
            </a:r>
          </a:p>
          <a:p>
            <a:pPr indent="-228600" algn="l"/>
            <a:r>
              <a:rPr lang="en-GB" b="0" i="0" u="none" strike="noStrike" dirty="0">
                <a:solidFill>
                  <a:srgbClr val="000000"/>
                </a:solidFill>
                <a:effectLst/>
                <a:latin typeface="Helvetica" pitchFamily="2" charset="0"/>
              </a:rPr>
              <a:t>Responding if pressured online, understanding the importance of consent</a:t>
            </a:r>
          </a:p>
          <a:p>
            <a:pPr indent="-228600" algn="l"/>
            <a:r>
              <a:rPr lang="en-GB" b="0" i="0" u="none" strike="noStrike" dirty="0">
                <a:solidFill>
                  <a:srgbClr val="000000"/>
                </a:solidFill>
                <a:effectLst/>
                <a:latin typeface="Helvetica" pitchFamily="2" charset="0"/>
              </a:rPr>
              <a:t>Understand the importance of seeking help online and from a trusted adult</a:t>
            </a:r>
          </a:p>
          <a:p>
            <a:endParaRPr lang="en-US" dirty="0"/>
          </a:p>
        </p:txBody>
      </p:sp>
      <p:sp>
        <p:nvSpPr>
          <p:cNvPr id="4" name="Slide Number Placeholder 3"/>
          <p:cNvSpPr>
            <a:spLocks noGrp="1"/>
          </p:cNvSpPr>
          <p:nvPr>
            <p:ph type="sldNum" sz="quarter" idx="5"/>
          </p:nvPr>
        </p:nvSpPr>
        <p:spPr/>
        <p:txBody>
          <a:bodyPr/>
          <a:lstStyle/>
          <a:p>
            <a:fld id="{88813322-5CF2-5C4B-862B-56CA31F2AF30}" type="slidenum">
              <a:rPr lang="en-US" smtClean="0"/>
              <a:t>2</a:t>
            </a:fld>
            <a:endParaRPr lang="en-US"/>
          </a:p>
        </p:txBody>
      </p:sp>
    </p:spTree>
    <p:extLst>
      <p:ext uri="{BB962C8B-B14F-4D97-AF65-F5344CB8AC3E}">
        <p14:creationId xmlns:p14="http://schemas.microsoft.com/office/powerpoint/2010/main" val="194460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things have worried you?</a:t>
            </a:r>
          </a:p>
        </p:txBody>
      </p:sp>
      <p:sp>
        <p:nvSpPr>
          <p:cNvPr id="4" name="Slide Number Placeholder 3"/>
          <p:cNvSpPr>
            <a:spLocks noGrp="1"/>
          </p:cNvSpPr>
          <p:nvPr>
            <p:ph type="sldNum" sz="quarter" idx="5"/>
          </p:nvPr>
        </p:nvSpPr>
        <p:spPr/>
        <p:txBody>
          <a:bodyPr/>
          <a:lstStyle/>
          <a:p>
            <a:fld id="{88813322-5CF2-5C4B-862B-56CA31F2AF30}" type="slidenum">
              <a:rPr lang="en-US" smtClean="0"/>
              <a:t>4</a:t>
            </a:fld>
            <a:endParaRPr lang="en-US"/>
          </a:p>
        </p:txBody>
      </p:sp>
    </p:spTree>
    <p:extLst>
      <p:ext uri="{BB962C8B-B14F-4D97-AF65-F5344CB8AC3E}">
        <p14:creationId xmlns:p14="http://schemas.microsoft.com/office/powerpoint/2010/main" val="82024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13322-5CF2-5C4B-862B-56CA31F2AF30}" type="slidenum">
              <a:rPr lang="en-US" smtClean="0"/>
              <a:t>13</a:t>
            </a:fld>
            <a:endParaRPr lang="en-US"/>
          </a:p>
        </p:txBody>
      </p:sp>
    </p:spTree>
    <p:extLst>
      <p:ext uri="{BB962C8B-B14F-4D97-AF65-F5344CB8AC3E}">
        <p14:creationId xmlns:p14="http://schemas.microsoft.com/office/powerpoint/2010/main" val="91194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someone has shared a nude of you online, you can report it to CEOP and ask for it to be taken down</a:t>
            </a:r>
          </a:p>
        </p:txBody>
      </p:sp>
      <p:sp>
        <p:nvSpPr>
          <p:cNvPr id="4" name="Slide Number Placeholder 3"/>
          <p:cNvSpPr>
            <a:spLocks noGrp="1"/>
          </p:cNvSpPr>
          <p:nvPr>
            <p:ph type="sldNum" sz="quarter" idx="5"/>
          </p:nvPr>
        </p:nvSpPr>
        <p:spPr/>
        <p:txBody>
          <a:bodyPr/>
          <a:lstStyle/>
          <a:p>
            <a:fld id="{88813322-5CF2-5C4B-862B-56CA31F2AF30}" type="slidenum">
              <a:rPr lang="en-US" smtClean="0"/>
              <a:t>15</a:t>
            </a:fld>
            <a:endParaRPr lang="en-US"/>
          </a:p>
        </p:txBody>
      </p:sp>
    </p:spTree>
    <p:extLst>
      <p:ext uri="{BB962C8B-B14F-4D97-AF65-F5344CB8AC3E}">
        <p14:creationId xmlns:p14="http://schemas.microsoft.com/office/powerpoint/2010/main" val="289182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p:txBody>
      </p:sp>
      <p:sp>
        <p:nvSpPr>
          <p:cNvPr id="4" name="Slide Number Placeholder 3"/>
          <p:cNvSpPr>
            <a:spLocks noGrp="1"/>
          </p:cNvSpPr>
          <p:nvPr>
            <p:ph type="sldNum" sz="quarter" idx="5"/>
          </p:nvPr>
        </p:nvSpPr>
        <p:spPr/>
        <p:txBody>
          <a:bodyPr/>
          <a:lstStyle/>
          <a:p>
            <a:fld id="{88813322-5CF2-5C4B-862B-56CA31F2AF30}" type="slidenum">
              <a:rPr lang="en-US" smtClean="0"/>
              <a:t>19</a:t>
            </a:fld>
            <a:endParaRPr lang="en-US"/>
          </a:p>
        </p:txBody>
      </p:sp>
    </p:spTree>
    <p:extLst>
      <p:ext uri="{BB962C8B-B14F-4D97-AF65-F5344CB8AC3E}">
        <p14:creationId xmlns:p14="http://schemas.microsoft.com/office/powerpoint/2010/main" val="6202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219D-DC6B-3388-315F-6CB857C4F75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619CD5-B209-229C-17EE-5AECB3F1F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02F903F-00EC-A0FF-EC08-83588A19F2FB}"/>
              </a:ext>
            </a:extLst>
          </p:cNvPr>
          <p:cNvSpPr>
            <a:spLocks noGrp="1"/>
          </p:cNvSpPr>
          <p:nvPr>
            <p:ph type="dt" sz="half" idx="10"/>
          </p:nvPr>
        </p:nvSpPr>
        <p:spPr/>
        <p:txBody>
          <a:bodyPr/>
          <a:lstStyle/>
          <a:p>
            <a:fld id="{81D1BB62-4667-264E-95CC-3DE3D5D9FAC9}" type="datetimeFigureOut">
              <a:rPr lang="en-US" smtClean="0"/>
              <a:t>9/9/2025</a:t>
            </a:fld>
            <a:endParaRPr lang="en-US"/>
          </a:p>
        </p:txBody>
      </p:sp>
      <p:sp>
        <p:nvSpPr>
          <p:cNvPr id="5" name="Footer Placeholder 4">
            <a:extLst>
              <a:ext uri="{FF2B5EF4-FFF2-40B4-BE49-F238E27FC236}">
                <a16:creationId xmlns:a16="http://schemas.microsoft.com/office/drawing/2014/main" id="{FEFE6E42-7122-1BB1-154E-7E218D3A0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EBAEC-502F-E143-16A8-4B6E2F1AC1A7}"/>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316929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652F-A05F-A099-7D13-079003E8B19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D50A58-B579-3139-5BBF-02E7F26FD7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C03B79-7E02-99A6-9B09-6A9CD8ADF95F}"/>
              </a:ext>
            </a:extLst>
          </p:cNvPr>
          <p:cNvSpPr>
            <a:spLocks noGrp="1"/>
          </p:cNvSpPr>
          <p:nvPr>
            <p:ph type="dt" sz="half" idx="10"/>
          </p:nvPr>
        </p:nvSpPr>
        <p:spPr/>
        <p:txBody>
          <a:bodyPr/>
          <a:lstStyle/>
          <a:p>
            <a:fld id="{81D1BB62-4667-264E-95CC-3DE3D5D9FAC9}" type="datetimeFigureOut">
              <a:rPr lang="en-US" smtClean="0"/>
              <a:t>9/9/2025</a:t>
            </a:fld>
            <a:endParaRPr lang="en-US"/>
          </a:p>
        </p:txBody>
      </p:sp>
      <p:sp>
        <p:nvSpPr>
          <p:cNvPr id="5" name="Footer Placeholder 4">
            <a:extLst>
              <a:ext uri="{FF2B5EF4-FFF2-40B4-BE49-F238E27FC236}">
                <a16:creationId xmlns:a16="http://schemas.microsoft.com/office/drawing/2014/main" id="{ABC33EF4-FA85-7F1F-02B5-F438757FA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8790A-9E09-63AD-40D2-F548DEBA3318}"/>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419646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CDDE51-FBC0-08C3-0D4C-A4ED3D13AF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326BF2-5A18-F531-5484-0791573C889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6E8D9B-5429-22E3-AD0F-88E5F69F6A8C}"/>
              </a:ext>
            </a:extLst>
          </p:cNvPr>
          <p:cNvSpPr>
            <a:spLocks noGrp="1"/>
          </p:cNvSpPr>
          <p:nvPr>
            <p:ph type="dt" sz="half" idx="10"/>
          </p:nvPr>
        </p:nvSpPr>
        <p:spPr/>
        <p:txBody>
          <a:bodyPr/>
          <a:lstStyle/>
          <a:p>
            <a:fld id="{81D1BB62-4667-264E-95CC-3DE3D5D9FAC9}" type="datetimeFigureOut">
              <a:rPr lang="en-US" smtClean="0"/>
              <a:t>9/9/2025</a:t>
            </a:fld>
            <a:endParaRPr lang="en-US"/>
          </a:p>
        </p:txBody>
      </p:sp>
      <p:sp>
        <p:nvSpPr>
          <p:cNvPr id="5" name="Footer Placeholder 4">
            <a:extLst>
              <a:ext uri="{FF2B5EF4-FFF2-40B4-BE49-F238E27FC236}">
                <a16:creationId xmlns:a16="http://schemas.microsoft.com/office/drawing/2014/main" id="{6A6263F2-6BA2-33D5-FD75-E78524E3F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81AE6-9326-5AAB-C0F4-BE24DD14202D}"/>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257560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B29F-CEBC-17FC-EDB8-C4B505FB44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FE3CA8-4BA1-2AB7-4B6F-7324508873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0E6493-EDBD-45A8-8FB6-02705F5F2542}"/>
              </a:ext>
            </a:extLst>
          </p:cNvPr>
          <p:cNvSpPr>
            <a:spLocks noGrp="1"/>
          </p:cNvSpPr>
          <p:nvPr>
            <p:ph type="dt" sz="half" idx="10"/>
          </p:nvPr>
        </p:nvSpPr>
        <p:spPr/>
        <p:txBody>
          <a:bodyPr/>
          <a:lstStyle/>
          <a:p>
            <a:fld id="{81D1BB62-4667-264E-95CC-3DE3D5D9FAC9}" type="datetimeFigureOut">
              <a:rPr lang="en-US" smtClean="0"/>
              <a:t>9/9/2025</a:t>
            </a:fld>
            <a:endParaRPr lang="en-US"/>
          </a:p>
        </p:txBody>
      </p:sp>
      <p:sp>
        <p:nvSpPr>
          <p:cNvPr id="5" name="Footer Placeholder 4">
            <a:extLst>
              <a:ext uri="{FF2B5EF4-FFF2-40B4-BE49-F238E27FC236}">
                <a16:creationId xmlns:a16="http://schemas.microsoft.com/office/drawing/2014/main" id="{4ABFD07E-B1A2-F29C-5252-F3E0CD1A0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AC97C-941E-92B9-55A9-628C8928BEA4}"/>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18182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9D6A-A91A-A817-F0D0-75FD9E0CCF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FA4E7C5-747F-786E-C1F4-A6C9264BA8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0A1E6A-CDAC-2983-C65A-4A8D6FA609DF}"/>
              </a:ext>
            </a:extLst>
          </p:cNvPr>
          <p:cNvSpPr>
            <a:spLocks noGrp="1"/>
          </p:cNvSpPr>
          <p:nvPr>
            <p:ph type="dt" sz="half" idx="10"/>
          </p:nvPr>
        </p:nvSpPr>
        <p:spPr/>
        <p:txBody>
          <a:bodyPr/>
          <a:lstStyle/>
          <a:p>
            <a:fld id="{81D1BB62-4667-264E-95CC-3DE3D5D9FAC9}" type="datetimeFigureOut">
              <a:rPr lang="en-US" smtClean="0"/>
              <a:t>9/9/2025</a:t>
            </a:fld>
            <a:endParaRPr lang="en-US"/>
          </a:p>
        </p:txBody>
      </p:sp>
      <p:sp>
        <p:nvSpPr>
          <p:cNvPr id="5" name="Footer Placeholder 4">
            <a:extLst>
              <a:ext uri="{FF2B5EF4-FFF2-40B4-BE49-F238E27FC236}">
                <a16:creationId xmlns:a16="http://schemas.microsoft.com/office/drawing/2014/main" id="{59F8F9C7-0972-E102-C259-9272B8BFF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6602E-C3BF-6D50-8768-32FBD026784F}"/>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122565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F2B3-A078-4133-A52E-FEECD3C663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478133-D6E1-0EAD-845A-0D8D3B07F0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B83EB6-C7C3-C6AB-76D4-A4ABF0993D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EA8A37-CC6B-8035-C04F-4C1624FFC33E}"/>
              </a:ext>
            </a:extLst>
          </p:cNvPr>
          <p:cNvSpPr>
            <a:spLocks noGrp="1"/>
          </p:cNvSpPr>
          <p:nvPr>
            <p:ph type="dt" sz="half" idx="10"/>
          </p:nvPr>
        </p:nvSpPr>
        <p:spPr/>
        <p:txBody>
          <a:bodyPr/>
          <a:lstStyle/>
          <a:p>
            <a:fld id="{81D1BB62-4667-264E-95CC-3DE3D5D9FAC9}" type="datetimeFigureOut">
              <a:rPr lang="en-US" smtClean="0"/>
              <a:t>9/9/2025</a:t>
            </a:fld>
            <a:endParaRPr lang="en-US"/>
          </a:p>
        </p:txBody>
      </p:sp>
      <p:sp>
        <p:nvSpPr>
          <p:cNvPr id="6" name="Footer Placeholder 5">
            <a:extLst>
              <a:ext uri="{FF2B5EF4-FFF2-40B4-BE49-F238E27FC236}">
                <a16:creationId xmlns:a16="http://schemas.microsoft.com/office/drawing/2014/main" id="{ACEEB6A0-8AC5-6B3D-612C-3107FD376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827DC-9459-C8EA-D07D-0E0AA9A66E43}"/>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79009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5D377-B341-C006-00CC-C7DEB713605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2B22F71-F16C-5864-F599-E6E074B23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22BFB6E-1077-E9C4-A1BD-69BA2367E3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FA09BA-3238-0861-8FF7-04B13755F6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0CF6DB-016E-FFC2-BF16-C4231A3A2E3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ACB2714-0844-BFFD-7973-A9647AA34D23}"/>
              </a:ext>
            </a:extLst>
          </p:cNvPr>
          <p:cNvSpPr>
            <a:spLocks noGrp="1"/>
          </p:cNvSpPr>
          <p:nvPr>
            <p:ph type="dt" sz="half" idx="10"/>
          </p:nvPr>
        </p:nvSpPr>
        <p:spPr/>
        <p:txBody>
          <a:bodyPr/>
          <a:lstStyle/>
          <a:p>
            <a:fld id="{81D1BB62-4667-264E-95CC-3DE3D5D9FAC9}" type="datetimeFigureOut">
              <a:rPr lang="en-US" smtClean="0"/>
              <a:t>9/9/2025</a:t>
            </a:fld>
            <a:endParaRPr lang="en-US"/>
          </a:p>
        </p:txBody>
      </p:sp>
      <p:sp>
        <p:nvSpPr>
          <p:cNvPr id="8" name="Footer Placeholder 7">
            <a:extLst>
              <a:ext uri="{FF2B5EF4-FFF2-40B4-BE49-F238E27FC236}">
                <a16:creationId xmlns:a16="http://schemas.microsoft.com/office/drawing/2014/main" id="{08C1F1AE-1FD0-71CE-5EB6-013E344CD5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8E5A7A-0D86-E5B2-CCE6-DEBA6A8F3895}"/>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263773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0E0F-FF60-D201-5263-68A0306B138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518786C-1D46-D989-4F33-C99D8D1ED3D2}"/>
              </a:ext>
            </a:extLst>
          </p:cNvPr>
          <p:cNvSpPr>
            <a:spLocks noGrp="1"/>
          </p:cNvSpPr>
          <p:nvPr>
            <p:ph type="dt" sz="half" idx="10"/>
          </p:nvPr>
        </p:nvSpPr>
        <p:spPr/>
        <p:txBody>
          <a:bodyPr/>
          <a:lstStyle/>
          <a:p>
            <a:fld id="{81D1BB62-4667-264E-95CC-3DE3D5D9FAC9}" type="datetimeFigureOut">
              <a:rPr lang="en-US" smtClean="0"/>
              <a:t>9/9/2025</a:t>
            </a:fld>
            <a:endParaRPr lang="en-US"/>
          </a:p>
        </p:txBody>
      </p:sp>
      <p:sp>
        <p:nvSpPr>
          <p:cNvPr id="4" name="Footer Placeholder 3">
            <a:extLst>
              <a:ext uri="{FF2B5EF4-FFF2-40B4-BE49-F238E27FC236}">
                <a16:creationId xmlns:a16="http://schemas.microsoft.com/office/drawing/2014/main" id="{B3A274A3-CFDC-4926-C70F-052B85786E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777E18-3EB9-9CB2-E532-A34AAA5B8FDF}"/>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52684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58105-C003-C251-EDF1-13EE654542A5}"/>
              </a:ext>
            </a:extLst>
          </p:cNvPr>
          <p:cNvSpPr>
            <a:spLocks noGrp="1"/>
          </p:cNvSpPr>
          <p:nvPr>
            <p:ph type="dt" sz="half" idx="10"/>
          </p:nvPr>
        </p:nvSpPr>
        <p:spPr/>
        <p:txBody>
          <a:bodyPr/>
          <a:lstStyle/>
          <a:p>
            <a:fld id="{81D1BB62-4667-264E-95CC-3DE3D5D9FAC9}" type="datetimeFigureOut">
              <a:rPr lang="en-US" smtClean="0"/>
              <a:t>9/9/2025</a:t>
            </a:fld>
            <a:endParaRPr lang="en-US"/>
          </a:p>
        </p:txBody>
      </p:sp>
      <p:sp>
        <p:nvSpPr>
          <p:cNvPr id="3" name="Footer Placeholder 2">
            <a:extLst>
              <a:ext uri="{FF2B5EF4-FFF2-40B4-BE49-F238E27FC236}">
                <a16:creationId xmlns:a16="http://schemas.microsoft.com/office/drawing/2014/main" id="{B239788E-EB81-3176-CA48-BF4F50BB18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22E607-1530-A736-89E6-E5948E66EB29}"/>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160668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1E4C-1681-B1B0-DD69-B5AC0B66DE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330ADD3-7F09-5CA2-0B65-50912B322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62D3BD-6E46-B600-5AD1-2259B90E6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035357-0A6E-D48B-682D-4C93543D08BD}"/>
              </a:ext>
            </a:extLst>
          </p:cNvPr>
          <p:cNvSpPr>
            <a:spLocks noGrp="1"/>
          </p:cNvSpPr>
          <p:nvPr>
            <p:ph type="dt" sz="half" idx="10"/>
          </p:nvPr>
        </p:nvSpPr>
        <p:spPr/>
        <p:txBody>
          <a:bodyPr/>
          <a:lstStyle/>
          <a:p>
            <a:fld id="{81D1BB62-4667-264E-95CC-3DE3D5D9FAC9}" type="datetimeFigureOut">
              <a:rPr lang="en-US" smtClean="0"/>
              <a:t>9/9/2025</a:t>
            </a:fld>
            <a:endParaRPr lang="en-US"/>
          </a:p>
        </p:txBody>
      </p:sp>
      <p:sp>
        <p:nvSpPr>
          <p:cNvPr id="6" name="Footer Placeholder 5">
            <a:extLst>
              <a:ext uri="{FF2B5EF4-FFF2-40B4-BE49-F238E27FC236}">
                <a16:creationId xmlns:a16="http://schemas.microsoft.com/office/drawing/2014/main" id="{BF8CE040-07A5-A22C-5FA5-E78AEF869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BDE47-D4DA-C7C0-F734-124B72FFD0E7}"/>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109428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148B-1EC5-AD04-55E3-5EAE50DC39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922536A-0AA1-5468-687B-D234EE04F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8F60D2-FBA2-00D9-01DB-D1935CD44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FDD05C-F9DA-6DD2-1E0F-6725073ED1BD}"/>
              </a:ext>
            </a:extLst>
          </p:cNvPr>
          <p:cNvSpPr>
            <a:spLocks noGrp="1"/>
          </p:cNvSpPr>
          <p:nvPr>
            <p:ph type="dt" sz="half" idx="10"/>
          </p:nvPr>
        </p:nvSpPr>
        <p:spPr/>
        <p:txBody>
          <a:bodyPr/>
          <a:lstStyle/>
          <a:p>
            <a:fld id="{81D1BB62-4667-264E-95CC-3DE3D5D9FAC9}" type="datetimeFigureOut">
              <a:rPr lang="en-US" smtClean="0"/>
              <a:t>9/9/2025</a:t>
            </a:fld>
            <a:endParaRPr lang="en-US"/>
          </a:p>
        </p:txBody>
      </p:sp>
      <p:sp>
        <p:nvSpPr>
          <p:cNvPr id="6" name="Footer Placeholder 5">
            <a:extLst>
              <a:ext uri="{FF2B5EF4-FFF2-40B4-BE49-F238E27FC236}">
                <a16:creationId xmlns:a16="http://schemas.microsoft.com/office/drawing/2014/main" id="{35C59E46-FAE7-10C3-AB6C-5C1B86538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3F18A-ED98-2441-1139-40A27B8AFB1F}"/>
              </a:ext>
            </a:extLst>
          </p:cNvPr>
          <p:cNvSpPr>
            <a:spLocks noGrp="1"/>
          </p:cNvSpPr>
          <p:nvPr>
            <p:ph type="sldNum" sz="quarter" idx="12"/>
          </p:nvPr>
        </p:nvSpPr>
        <p:spPr/>
        <p:txBody>
          <a:bodyPr/>
          <a:lstStyle/>
          <a:p>
            <a:fld id="{04C3A2A3-9EA8-374A-9127-627C6826961E}" type="slidenum">
              <a:rPr lang="en-US" smtClean="0"/>
              <a:t>‹#›</a:t>
            </a:fld>
            <a:endParaRPr lang="en-US"/>
          </a:p>
        </p:txBody>
      </p:sp>
    </p:spTree>
    <p:extLst>
      <p:ext uri="{BB962C8B-B14F-4D97-AF65-F5344CB8AC3E}">
        <p14:creationId xmlns:p14="http://schemas.microsoft.com/office/powerpoint/2010/main" val="376029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E25FB4-E6EB-ED4E-7A91-6A06754E9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7DEE6DA-F9E5-7CAF-E8B1-9C10A51A2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6636D-4D61-1DE4-65E7-4EDBC15CF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1BB62-4667-264E-95CC-3DE3D5D9FAC9}" type="datetimeFigureOut">
              <a:rPr lang="en-US" smtClean="0"/>
              <a:t>9/9/2025</a:t>
            </a:fld>
            <a:endParaRPr lang="en-US"/>
          </a:p>
        </p:txBody>
      </p:sp>
      <p:sp>
        <p:nvSpPr>
          <p:cNvPr id="5" name="Footer Placeholder 4">
            <a:extLst>
              <a:ext uri="{FF2B5EF4-FFF2-40B4-BE49-F238E27FC236}">
                <a16:creationId xmlns:a16="http://schemas.microsoft.com/office/drawing/2014/main" id="{C017A6CB-FC72-637E-CE31-135313FA01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01FCBA-AE18-F337-2173-E890C0024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3A2A3-9EA8-374A-9127-627C6826961E}" type="slidenum">
              <a:rPr lang="en-US" smtClean="0"/>
              <a:t>‹#›</a:t>
            </a:fld>
            <a:endParaRPr lang="en-US"/>
          </a:p>
        </p:txBody>
      </p:sp>
    </p:spTree>
    <p:extLst>
      <p:ext uri="{BB962C8B-B14F-4D97-AF65-F5344CB8AC3E}">
        <p14:creationId xmlns:p14="http://schemas.microsoft.com/office/powerpoint/2010/main" val="2969242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HxySrSbSY7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customXml" Target="../ink/ink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1">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BC2DFF1-3AD8-6E83-2E58-03D1C097DEE6}"/>
              </a:ext>
            </a:extLst>
          </p:cNvPr>
          <p:cNvSpPr>
            <a:spLocks noGrp="1"/>
          </p:cNvSpPr>
          <p:nvPr>
            <p:ph type="ctrTitle"/>
          </p:nvPr>
        </p:nvSpPr>
        <p:spPr>
          <a:xfrm>
            <a:off x="874815" y="798703"/>
            <a:ext cx="5221185" cy="3072015"/>
          </a:xfrm>
        </p:spPr>
        <p:txBody>
          <a:bodyPr anchor="b">
            <a:normAutofit/>
          </a:bodyPr>
          <a:lstStyle/>
          <a:p>
            <a:r>
              <a:rPr lang="en-US" b="1" dirty="0">
                <a:solidFill>
                  <a:srgbClr val="0070C0"/>
                </a:solidFill>
              </a:rPr>
              <a:t>Internet Safety </a:t>
            </a:r>
          </a:p>
        </p:txBody>
      </p:sp>
      <p:sp>
        <p:nvSpPr>
          <p:cNvPr id="3" name="Subtitle 2">
            <a:extLst>
              <a:ext uri="{FF2B5EF4-FFF2-40B4-BE49-F238E27FC236}">
                <a16:creationId xmlns:a16="http://schemas.microsoft.com/office/drawing/2014/main" id="{A8335290-7D02-6326-6760-F71A703C5384}"/>
              </a:ext>
            </a:extLst>
          </p:cNvPr>
          <p:cNvSpPr>
            <a:spLocks noGrp="1"/>
          </p:cNvSpPr>
          <p:nvPr>
            <p:ph type="subTitle" idx="1"/>
          </p:nvPr>
        </p:nvSpPr>
        <p:spPr>
          <a:xfrm>
            <a:off x="870148" y="3962792"/>
            <a:ext cx="5221185" cy="2102108"/>
          </a:xfrm>
        </p:spPr>
        <p:txBody>
          <a:bodyPr anchor="t">
            <a:normAutofit/>
          </a:bodyPr>
          <a:lstStyle/>
          <a:p>
            <a:r>
              <a:rPr lang="en-US" dirty="0" err="1"/>
              <a:t>Gurpreeti</a:t>
            </a:r>
            <a:r>
              <a:rPr lang="en-US" dirty="0"/>
              <a:t> Kaur </a:t>
            </a:r>
            <a:r>
              <a:rPr lang="en-US" dirty="0" err="1"/>
              <a:t>Krothe</a:t>
            </a:r>
            <a:endParaRPr lang="en-US" dirty="0"/>
          </a:p>
        </p:txBody>
      </p:sp>
      <p:sp>
        <p:nvSpPr>
          <p:cNvPr id="31" name="Freeform: Shape 23">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3" name="Freeform: Shape 25">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omputer">
            <a:extLst>
              <a:ext uri="{FF2B5EF4-FFF2-40B4-BE49-F238E27FC236}">
                <a16:creationId xmlns:a16="http://schemas.microsoft.com/office/drawing/2014/main" id="{E026A035-831F-3920-EE55-4B781A3F17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8" name="Freeform: Shape 27">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6869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ock">
            <a:extLst>
              <a:ext uri="{FF2B5EF4-FFF2-40B4-BE49-F238E27FC236}">
                <a16:creationId xmlns:a16="http://schemas.microsoft.com/office/drawing/2014/main" id="{0E0D2F1B-B1C0-2038-0F5C-317E4C8DB9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E93F4DFE-A1B6-8ECE-F80A-EF568651A0E5}"/>
              </a:ext>
            </a:extLst>
          </p:cNvPr>
          <p:cNvSpPr>
            <a:spLocks noGrp="1"/>
          </p:cNvSpPr>
          <p:nvPr>
            <p:ph idx="1"/>
          </p:nvPr>
        </p:nvSpPr>
        <p:spPr>
          <a:xfrm>
            <a:off x="6090574" y="522514"/>
            <a:ext cx="4977578" cy="5538457"/>
          </a:xfrm>
        </p:spPr>
        <p:txBody>
          <a:bodyPr anchor="ctr">
            <a:normAutofit fontScale="85000" lnSpcReduction="10000"/>
          </a:bodyPr>
          <a:lstStyle/>
          <a:p>
            <a:pPr>
              <a:buFont typeface="Arial" panose="020B0604020202020204" pitchFamily="34" charset="0"/>
              <a:buChar char="•"/>
            </a:pPr>
            <a:r>
              <a:rPr lang="en-GB" sz="3200" b="0" i="0" u="none" strike="noStrike" dirty="0">
                <a:solidFill>
                  <a:schemeClr val="tx2"/>
                </a:solidFill>
                <a:effectLst/>
                <a:latin typeface="Lato" panose="020F0502020204030203" pitchFamily="34" charset="0"/>
              </a:rPr>
              <a:t>Take control of who sees your information: ask an adult to help you change the Privacy Settings on your accounts.</a:t>
            </a:r>
          </a:p>
          <a:p>
            <a:pPr>
              <a:buFont typeface="Arial" panose="020B0604020202020204" pitchFamily="34" charset="0"/>
              <a:buChar char="•"/>
            </a:pPr>
            <a:r>
              <a:rPr lang="en-GB" sz="3200" b="0" i="0" u="none" strike="noStrike" dirty="0">
                <a:solidFill>
                  <a:schemeClr val="tx2"/>
                </a:solidFill>
                <a:effectLst/>
                <a:latin typeface="Lato" panose="020F0502020204030203" pitchFamily="34" charset="0"/>
              </a:rPr>
              <a:t>Keep your passwords secret. </a:t>
            </a:r>
          </a:p>
          <a:p>
            <a:pPr>
              <a:buFont typeface="Arial" panose="020B0604020202020204" pitchFamily="34" charset="0"/>
              <a:buChar char="•"/>
            </a:pPr>
            <a:r>
              <a:rPr lang="en-GB" sz="3200" b="0" i="0" u="none" strike="noStrike" dirty="0">
                <a:solidFill>
                  <a:schemeClr val="tx2"/>
                </a:solidFill>
                <a:effectLst/>
                <a:latin typeface="Lato" panose="020F0502020204030203" pitchFamily="34" charset="0"/>
              </a:rPr>
              <a:t>Make sure apps, games and websites don’t tell other people your location. Ask an adult to help you switch off the location setting on your phone, tablet or computer.</a:t>
            </a:r>
          </a:p>
          <a:p>
            <a:pPr>
              <a:buFont typeface="Arial" panose="020B0604020202020204" pitchFamily="34" charset="0"/>
              <a:buChar char="•"/>
            </a:pPr>
            <a:r>
              <a:rPr lang="en-GB" sz="3200" dirty="0">
                <a:solidFill>
                  <a:schemeClr val="tx2"/>
                </a:solidFill>
                <a:latin typeface="Lato" panose="020F0502020204030203" pitchFamily="34" charset="0"/>
              </a:rPr>
              <a:t>Think about what information you share online and who may see it.</a:t>
            </a:r>
            <a:endParaRPr lang="en-GB" sz="3200" b="0" i="0" u="none" strike="noStrike" dirty="0">
              <a:solidFill>
                <a:schemeClr val="tx2"/>
              </a:solidFill>
              <a:effectLst/>
              <a:latin typeface="Lato" panose="020F0502020204030203" pitchFamily="34" charset="0"/>
            </a:endParaRPr>
          </a:p>
          <a:p>
            <a:endParaRPr lang="en-US"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73A6F6B-FE30-2154-90E6-BF5A3935C085}"/>
                  </a:ext>
                </a:extLst>
              </p14:cNvPr>
              <p14:cNvContentPartPr/>
              <p14:nvPr/>
            </p14:nvContentPartPr>
            <p14:xfrm>
              <a:off x="8526240" y="3280320"/>
              <a:ext cx="1991160" cy="283320"/>
            </p14:xfrm>
          </p:contentPart>
        </mc:Choice>
        <mc:Fallback xmlns="">
          <p:pic>
            <p:nvPicPr>
              <p:cNvPr id="2" name="Ink 1">
                <a:extLst>
                  <a:ext uri="{FF2B5EF4-FFF2-40B4-BE49-F238E27FC236}">
                    <a16:creationId xmlns:a16="http://schemas.microsoft.com/office/drawing/2014/main" id="{F73A6F6B-FE30-2154-90E6-BF5A3935C085}"/>
                  </a:ext>
                </a:extLst>
              </p:cNvPr>
              <p:cNvPicPr/>
              <p:nvPr/>
            </p:nvPicPr>
            <p:blipFill>
              <a:blip r:embed="rId5"/>
              <a:stretch>
                <a:fillRect/>
              </a:stretch>
            </p:blipFill>
            <p:spPr>
              <a:xfrm>
                <a:off x="8516880" y="3270960"/>
                <a:ext cx="2009880" cy="302040"/>
              </a:xfrm>
              <a:prstGeom prst="rect">
                <a:avLst/>
              </a:prstGeom>
            </p:spPr>
          </p:pic>
        </mc:Fallback>
      </mc:AlternateContent>
    </p:spTree>
    <p:extLst>
      <p:ext uri="{BB962C8B-B14F-4D97-AF65-F5344CB8AC3E}">
        <p14:creationId xmlns:p14="http://schemas.microsoft.com/office/powerpoint/2010/main" val="2344146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21693-09EE-62B0-A66F-B7A1923118E5}"/>
              </a:ext>
            </a:extLst>
          </p:cNvPr>
          <p:cNvSpPr>
            <a:spLocks noGrp="1"/>
          </p:cNvSpPr>
          <p:nvPr>
            <p:ph idx="1"/>
          </p:nvPr>
        </p:nvSpPr>
        <p:spPr/>
        <p:txBody>
          <a:bodyPr/>
          <a:lstStyle/>
          <a:p>
            <a:pPr marL="0" indent="0">
              <a:buNone/>
            </a:pPr>
            <a:r>
              <a:rPr lang="en-US" dirty="0">
                <a:hlinkClick r:id="rId2"/>
              </a:rPr>
              <a:t>https://www.youtube.com/watch?v=HxySrSbSY7o</a:t>
            </a:r>
            <a:r>
              <a:rPr lang="en-US" dirty="0"/>
              <a:t> </a:t>
            </a:r>
          </a:p>
        </p:txBody>
      </p:sp>
    </p:spTree>
    <p:extLst>
      <p:ext uri="{BB962C8B-B14F-4D97-AF65-F5344CB8AC3E}">
        <p14:creationId xmlns:p14="http://schemas.microsoft.com/office/powerpoint/2010/main" val="113799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D087B-DB01-D6DC-778C-1368F202ABE7}"/>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Sharing images or videos</a:t>
            </a:r>
          </a:p>
        </p:txBody>
      </p:sp>
      <p:pic>
        <p:nvPicPr>
          <p:cNvPr id="7" name="Graphic 6" descr="Chat">
            <a:extLst>
              <a:ext uri="{FF2B5EF4-FFF2-40B4-BE49-F238E27FC236}">
                <a16:creationId xmlns:a16="http://schemas.microsoft.com/office/drawing/2014/main" id="{CA90C090-A841-E84C-E8E0-0A88D6EB8C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20352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B422CFFE-E604-200A-5C4A-A81DA70C2DA1}"/>
              </a:ext>
            </a:extLst>
          </p:cNvPr>
          <p:cNvGraphicFramePr>
            <a:graphicFrameLocks noGrp="1"/>
          </p:cNvGraphicFramePr>
          <p:nvPr>
            <p:ph idx="1"/>
            <p:extLst>
              <p:ext uri="{D42A27DB-BD31-4B8C-83A1-F6EECF244321}">
                <p14:modId xmlns:p14="http://schemas.microsoft.com/office/powerpoint/2010/main" val="4101227331"/>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997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92D90-88F7-88FF-C13D-FEE0EEDECE83}"/>
              </a:ext>
            </a:extLst>
          </p:cNvPr>
          <p:cNvPicPr>
            <a:picLocks noChangeAspect="1"/>
          </p:cNvPicPr>
          <p:nvPr/>
        </p:nvPicPr>
        <p:blipFill rotWithShape="1">
          <a:blip r:embed="rId2">
            <a:duotone>
              <a:schemeClr val="bg2">
                <a:shade val="45000"/>
                <a:satMod val="135000"/>
              </a:schemeClr>
              <a:prstClr val="white"/>
            </a:duotone>
          </a:blip>
          <a:srcRect b="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35D67-173A-0F26-945F-0F83EE4F56E1}"/>
              </a:ext>
            </a:extLst>
          </p:cNvPr>
          <p:cNvSpPr>
            <a:spLocks noGrp="1"/>
          </p:cNvSpPr>
          <p:nvPr>
            <p:ph type="title"/>
          </p:nvPr>
        </p:nvSpPr>
        <p:spPr>
          <a:xfrm>
            <a:off x="838200" y="365125"/>
            <a:ext cx="10515600" cy="1325563"/>
          </a:xfrm>
        </p:spPr>
        <p:txBody>
          <a:bodyPr>
            <a:normAutofit/>
          </a:bodyPr>
          <a:lstStyle/>
          <a:p>
            <a:r>
              <a:rPr lang="en-US" dirty="0"/>
              <a:t>Okay or not okay?</a:t>
            </a:r>
          </a:p>
        </p:txBody>
      </p:sp>
      <p:graphicFrame>
        <p:nvGraphicFramePr>
          <p:cNvPr id="5" name="Content Placeholder 2">
            <a:extLst>
              <a:ext uri="{FF2B5EF4-FFF2-40B4-BE49-F238E27FC236}">
                <a16:creationId xmlns:a16="http://schemas.microsoft.com/office/drawing/2014/main" id="{5AC51737-7397-9237-4AAC-1A870DB12A13}"/>
              </a:ext>
            </a:extLst>
          </p:cNvPr>
          <p:cNvGraphicFramePr>
            <a:graphicFrameLocks noGrp="1"/>
          </p:cNvGraphicFramePr>
          <p:nvPr>
            <p:ph idx="1"/>
            <p:extLst>
              <p:ext uri="{D42A27DB-BD31-4B8C-83A1-F6EECF244321}">
                <p14:modId xmlns:p14="http://schemas.microsoft.com/office/powerpoint/2010/main" val="9124970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681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03407-975D-5D3D-A808-0347CC411750}"/>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does the law say?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2B2A6E-68D8-8A49-6A1E-1656897A7B7D}"/>
              </a:ext>
            </a:extLst>
          </p:cNvPr>
          <p:cNvSpPr>
            <a:spLocks noGrp="1"/>
          </p:cNvSpPr>
          <p:nvPr>
            <p:ph idx="1"/>
          </p:nvPr>
        </p:nvSpPr>
        <p:spPr>
          <a:xfrm>
            <a:off x="4447308" y="591344"/>
            <a:ext cx="6906491" cy="5585619"/>
          </a:xfrm>
        </p:spPr>
        <p:txBody>
          <a:bodyPr anchor="ctr">
            <a:normAutofit/>
          </a:bodyPr>
          <a:lstStyle/>
          <a:p>
            <a:r>
              <a:rPr lang="en-US" dirty="0"/>
              <a:t>It is against the law in the UK to share naked or  sexually explicit image or video of yourself with others if aged under the age of 18 (you can get into trouble with the police)</a:t>
            </a:r>
          </a:p>
          <a:p>
            <a:r>
              <a:rPr lang="en-US" dirty="0"/>
              <a:t>It is also against the law to show your friends or share images or videos with your friends</a:t>
            </a:r>
          </a:p>
          <a:p>
            <a:r>
              <a:rPr lang="en-US" dirty="0"/>
              <a:t>It is against the law to create a sexually explicit image or video if you are under 18 or have it on your device</a:t>
            </a:r>
          </a:p>
          <a:p>
            <a:r>
              <a:rPr lang="en-US" dirty="0"/>
              <a:t>Do you know what else is illegal to share with others?</a:t>
            </a:r>
          </a:p>
          <a:p>
            <a:endParaRPr lang="en-US" dirty="0"/>
          </a:p>
        </p:txBody>
      </p:sp>
    </p:spTree>
    <p:extLst>
      <p:ext uri="{BB962C8B-B14F-4D97-AF65-F5344CB8AC3E}">
        <p14:creationId xmlns:p14="http://schemas.microsoft.com/office/powerpoint/2010/main" val="2048323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29A1-CC8B-4EB3-B5E0-FC07821C8816}"/>
              </a:ext>
            </a:extLst>
          </p:cNvPr>
          <p:cNvSpPr>
            <a:spLocks noGrp="1"/>
          </p:cNvSpPr>
          <p:nvPr>
            <p:ph type="title"/>
          </p:nvPr>
        </p:nvSpPr>
        <p:spPr/>
        <p:txBody>
          <a:bodyPr/>
          <a:lstStyle/>
          <a:p>
            <a:r>
              <a:rPr lang="en-US" b="1" dirty="0">
                <a:solidFill>
                  <a:schemeClr val="accent1"/>
                </a:solidFill>
              </a:rPr>
              <a:t>It is important to be careful what you share online</a:t>
            </a:r>
          </a:p>
        </p:txBody>
      </p:sp>
      <p:graphicFrame>
        <p:nvGraphicFramePr>
          <p:cNvPr id="5" name="Content Placeholder 2">
            <a:extLst>
              <a:ext uri="{FF2B5EF4-FFF2-40B4-BE49-F238E27FC236}">
                <a16:creationId xmlns:a16="http://schemas.microsoft.com/office/drawing/2014/main" id="{62014503-E1E0-C693-5C89-BC8DC9FB9C4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659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A6491D4D-16A1-663E-6193-14C587512A98}"/>
              </a:ext>
            </a:extLst>
          </p:cNvPr>
          <p:cNvPicPr>
            <a:picLocks noChangeAspect="1"/>
          </p:cNvPicPr>
          <p:nvPr/>
        </p:nvPicPr>
        <p:blipFill rotWithShape="1">
          <a:blip r:embed="rId2"/>
          <a:srcRect l="427" r="2" b="2"/>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92" y="0"/>
            <a:ext cx="7397030" cy="6879744"/>
          </a:xfrm>
          <a:prstGeom prst="rect">
            <a:avLst/>
          </a:prstGeom>
          <a:gradFill flip="none" rotWithShape="1">
            <a:gsLst>
              <a:gs pos="9000">
                <a:srgbClr val="000000">
                  <a:alpha val="65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4B279-48AF-EBE3-D78F-3315F2D1BE7D}"/>
              </a:ext>
            </a:extLst>
          </p:cNvPr>
          <p:cNvSpPr>
            <a:spLocks noGrp="1"/>
          </p:cNvSpPr>
          <p:nvPr>
            <p:ph type="title"/>
          </p:nvPr>
        </p:nvSpPr>
        <p:spPr>
          <a:xfrm>
            <a:off x="859029" y="1457244"/>
            <a:ext cx="4160232" cy="2839273"/>
          </a:xfrm>
        </p:spPr>
        <p:txBody>
          <a:bodyPr vert="horz" lIns="91440" tIns="45720" rIns="91440" bIns="45720" rtlCol="0" anchor="b">
            <a:normAutofit/>
          </a:bodyPr>
          <a:lstStyle/>
          <a:p>
            <a:r>
              <a:rPr lang="en-US" sz="4000">
                <a:solidFill>
                  <a:srgbClr val="FFFFFF"/>
                </a:solidFill>
              </a:rPr>
              <a:t>Where can I go for help?</a:t>
            </a:r>
          </a:p>
        </p:txBody>
      </p:sp>
      <p:grpSp>
        <p:nvGrpSpPr>
          <p:cNvPr id="11" name="Group 10">
            <a:extLst>
              <a:ext uri="{FF2B5EF4-FFF2-40B4-BE49-F238E27FC236}">
                <a16:creationId xmlns:a16="http://schemas.microsoft.com/office/drawing/2014/main" id="{04AB702C-9893-C42C-D0C4-EE625AAD0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7192B833-3CEB-7C3D-9CB1-ED7075067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182B4F-B2AC-7C92-B0AF-8EFFB6A07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483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087CFB-E401-701B-5F7A-73191E7CF72F}"/>
              </a:ext>
            </a:extLst>
          </p:cNvPr>
          <p:cNvSpPr>
            <a:spLocks noGrp="1"/>
          </p:cNvSpPr>
          <p:nvPr>
            <p:ph idx="1"/>
          </p:nvPr>
        </p:nvSpPr>
        <p:spPr>
          <a:xfrm>
            <a:off x="804672" y="1023258"/>
            <a:ext cx="4977578" cy="5037714"/>
          </a:xfrm>
        </p:spPr>
        <p:txBody>
          <a:bodyPr anchor="ctr">
            <a:normAutofit lnSpcReduction="10000"/>
          </a:bodyPr>
          <a:lstStyle/>
          <a:p>
            <a:r>
              <a:rPr lang="en-GB" sz="3600" b="0" i="0" u="none" strike="noStrike" dirty="0">
                <a:solidFill>
                  <a:schemeClr val="tx2"/>
                </a:solidFill>
                <a:effectLst/>
                <a:latin typeface="Lato" panose="020F0502020204030203" pitchFamily="34" charset="0"/>
              </a:rPr>
              <a:t>Sometimes things happen online that make us feel scared, upset or worried. </a:t>
            </a:r>
          </a:p>
          <a:p>
            <a:r>
              <a:rPr lang="en-GB" sz="3600" b="0" i="0" u="none" strike="noStrike" dirty="0">
                <a:solidFill>
                  <a:schemeClr val="tx2"/>
                </a:solidFill>
                <a:effectLst/>
                <a:latin typeface="Lato" panose="020F0502020204030203" pitchFamily="34" charset="0"/>
              </a:rPr>
              <a:t>It is</a:t>
            </a:r>
            <a:r>
              <a:rPr lang="en-GB" sz="3600" dirty="0">
                <a:solidFill>
                  <a:schemeClr val="tx2"/>
                </a:solidFill>
                <a:latin typeface="Lato" panose="020F0502020204030203" pitchFamily="34" charset="0"/>
              </a:rPr>
              <a:t> important you tell an </a:t>
            </a:r>
            <a:r>
              <a:rPr lang="en-GB" sz="3600" b="1" dirty="0">
                <a:solidFill>
                  <a:schemeClr val="tx2"/>
                </a:solidFill>
                <a:latin typeface="Lato" panose="020F0502020204030203" pitchFamily="34" charset="0"/>
              </a:rPr>
              <a:t>adult you trust </a:t>
            </a:r>
            <a:r>
              <a:rPr lang="en-GB" sz="3600" dirty="0">
                <a:solidFill>
                  <a:schemeClr val="tx2"/>
                </a:solidFill>
                <a:latin typeface="Lato" panose="020F0502020204030203" pitchFamily="34" charset="0"/>
              </a:rPr>
              <a:t>what has happened to you and how you feel. They will be able to help you.</a:t>
            </a:r>
            <a:endParaRPr lang="en-GB" sz="3600" b="0" i="0" u="none" strike="noStrike" dirty="0">
              <a:solidFill>
                <a:schemeClr val="tx2"/>
              </a:solidFill>
              <a:effectLst/>
              <a:latin typeface="Lato" panose="020F0502020204030203" pitchFamily="34" charset="0"/>
            </a:endParaRPr>
          </a:p>
          <a:p>
            <a:pPr marL="0" indent="0">
              <a:buNone/>
            </a:pPr>
            <a:endParaRPr lang="en-GB" sz="1800" b="0" i="0" u="none" strike="noStrike" dirty="0">
              <a:solidFill>
                <a:schemeClr val="tx2"/>
              </a:solidFill>
              <a:effectLst/>
              <a:latin typeface="Lato" panose="020F0502020204030203" pitchFamily="34" charset="0"/>
            </a:endParaRPr>
          </a:p>
          <a:p>
            <a:endParaRPr lang="en-US" sz="18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Worried Face with Solid Fill">
            <a:extLst>
              <a:ext uri="{FF2B5EF4-FFF2-40B4-BE49-F238E27FC236}">
                <a16:creationId xmlns:a16="http://schemas.microsoft.com/office/drawing/2014/main" id="{1FD8CC83-4220-4F11-E029-45BA9DFD48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95974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C05C58-0DB5-1405-68E8-5F6DB10C49FD}"/>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dirty="0">
                <a:solidFill>
                  <a:schemeClr val="bg1">
                    <a:lumMod val="95000"/>
                    <a:lumOff val="5000"/>
                  </a:schemeClr>
                </a:solidFill>
              </a:rPr>
              <a:t>ACTIVITY</a:t>
            </a:r>
            <a:br>
              <a:rPr lang="en-US" sz="5400" dirty="0">
                <a:solidFill>
                  <a:schemeClr val="bg1">
                    <a:lumMod val="95000"/>
                    <a:lumOff val="5000"/>
                  </a:schemeClr>
                </a:solidFill>
              </a:rPr>
            </a:br>
            <a:r>
              <a:rPr lang="en-US" sz="5400" dirty="0">
                <a:solidFill>
                  <a:schemeClr val="bg1">
                    <a:lumMod val="95000"/>
                    <a:lumOff val="5000"/>
                  </a:schemeClr>
                </a:solidFill>
              </a:rPr>
              <a:t>Who are adults you trust?</a:t>
            </a:r>
          </a:p>
        </p:txBody>
      </p:sp>
    </p:spTree>
    <p:extLst>
      <p:ext uri="{BB962C8B-B14F-4D97-AF65-F5344CB8AC3E}">
        <p14:creationId xmlns:p14="http://schemas.microsoft.com/office/powerpoint/2010/main" val="31033243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speech bubbles">
            <a:extLst>
              <a:ext uri="{FF2B5EF4-FFF2-40B4-BE49-F238E27FC236}">
                <a16:creationId xmlns:a16="http://schemas.microsoft.com/office/drawing/2014/main" id="{B3B7D452-104B-4FAB-D586-C8F995784B41}"/>
              </a:ext>
            </a:extLst>
          </p:cNvPr>
          <p:cNvPicPr>
            <a:picLocks noChangeAspect="1"/>
          </p:cNvPicPr>
          <p:nvPr/>
        </p:nvPicPr>
        <p:blipFill rotWithShape="1">
          <a:blip r:embed="rId3"/>
          <a:srcRect l="5884"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03EE04-1E7A-A752-3184-A112A72EC870}"/>
              </a:ext>
            </a:extLst>
          </p:cNvPr>
          <p:cNvSpPr>
            <a:spLocks noGrp="1"/>
          </p:cNvSpPr>
          <p:nvPr>
            <p:ph type="title"/>
          </p:nvPr>
        </p:nvSpPr>
        <p:spPr>
          <a:xfrm>
            <a:off x="3178630" y="365125"/>
            <a:ext cx="8175170" cy="1899912"/>
          </a:xfrm>
        </p:spPr>
        <p:txBody>
          <a:bodyPr>
            <a:normAutofit/>
          </a:bodyPr>
          <a:lstStyle/>
          <a:p>
            <a:r>
              <a:rPr lang="en-US" sz="4800" b="1" dirty="0"/>
              <a:t>What will we learn today? </a:t>
            </a:r>
          </a:p>
        </p:txBody>
      </p:sp>
      <p:sp>
        <p:nvSpPr>
          <p:cNvPr id="3" name="Content Placeholder 2">
            <a:extLst>
              <a:ext uri="{FF2B5EF4-FFF2-40B4-BE49-F238E27FC236}">
                <a16:creationId xmlns:a16="http://schemas.microsoft.com/office/drawing/2014/main" id="{6B7F86D3-D919-D5DD-DE60-1683740A2E48}"/>
              </a:ext>
            </a:extLst>
          </p:cNvPr>
          <p:cNvSpPr>
            <a:spLocks noGrp="1"/>
          </p:cNvSpPr>
          <p:nvPr>
            <p:ph idx="1"/>
          </p:nvPr>
        </p:nvSpPr>
        <p:spPr>
          <a:xfrm>
            <a:off x="5121974" y="2434201"/>
            <a:ext cx="6231826" cy="3742762"/>
          </a:xfrm>
        </p:spPr>
        <p:txBody>
          <a:bodyPr>
            <a:normAutofit/>
          </a:bodyPr>
          <a:lstStyle/>
          <a:p>
            <a:r>
              <a:rPr lang="en-GB" b="0" i="0" u="none" strike="noStrike" dirty="0">
                <a:effectLst/>
                <a:latin typeface="Helvetica" pitchFamily="2" charset="0"/>
              </a:rPr>
              <a:t>Online friends</a:t>
            </a:r>
          </a:p>
          <a:p>
            <a:r>
              <a:rPr lang="en-GB" dirty="0">
                <a:latin typeface="Helvetica" pitchFamily="2" charset="0"/>
              </a:rPr>
              <a:t>O</a:t>
            </a:r>
            <a:r>
              <a:rPr lang="en-GB" b="0" i="0" u="none" strike="noStrike" dirty="0">
                <a:effectLst/>
                <a:latin typeface="Helvetica" pitchFamily="2" charset="0"/>
              </a:rPr>
              <a:t>nline consent</a:t>
            </a:r>
          </a:p>
          <a:p>
            <a:r>
              <a:rPr lang="en-GB" b="0" i="0" u="none" strike="noStrike" dirty="0">
                <a:effectLst/>
                <a:latin typeface="Helvetica" pitchFamily="2" charset="0"/>
              </a:rPr>
              <a:t>Sharing images and videos online including the law</a:t>
            </a:r>
          </a:p>
          <a:p>
            <a:pPr indent="-228600"/>
            <a:r>
              <a:rPr lang="en-GB" b="0" i="0" u="none" strike="noStrike" dirty="0">
                <a:effectLst/>
                <a:latin typeface="Helvetica" pitchFamily="2" charset="0"/>
              </a:rPr>
              <a:t>How </a:t>
            </a:r>
            <a:r>
              <a:rPr lang="en-GB" dirty="0">
                <a:latin typeface="Helvetica" pitchFamily="2" charset="0"/>
              </a:rPr>
              <a:t>to get </a:t>
            </a:r>
            <a:r>
              <a:rPr lang="en-GB" b="0" i="0" u="none" strike="noStrike" dirty="0">
                <a:effectLst/>
                <a:latin typeface="Helvetica" pitchFamily="2" charset="0"/>
              </a:rPr>
              <a:t>help online and offline</a:t>
            </a:r>
          </a:p>
          <a:p>
            <a:pPr indent="-228600"/>
            <a:r>
              <a:rPr lang="en-GB" dirty="0">
                <a:latin typeface="Helvetica" pitchFamily="2" charset="0"/>
              </a:rPr>
              <a:t>How to report online</a:t>
            </a:r>
            <a:endParaRPr lang="en-GB" b="0" i="0" u="none" strike="noStrike" dirty="0">
              <a:effectLst/>
              <a:latin typeface="Helvetica" pitchFamily="2" charset="0"/>
            </a:endParaRPr>
          </a:p>
        </p:txBody>
      </p:sp>
    </p:spTree>
    <p:extLst>
      <p:ext uri="{BB962C8B-B14F-4D97-AF65-F5344CB8AC3E}">
        <p14:creationId xmlns:p14="http://schemas.microsoft.com/office/powerpoint/2010/main" val="2500034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3CC9E-E14C-8785-7CE8-119C0636A2D7}"/>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Think of an adult that makes you feel safe to get help. They might be: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9" name="Content Placeholder 2">
            <a:extLst>
              <a:ext uri="{FF2B5EF4-FFF2-40B4-BE49-F238E27FC236}">
                <a16:creationId xmlns:a16="http://schemas.microsoft.com/office/drawing/2014/main" id="{7A8F3AF9-DBF6-15A0-935B-6791B83D48A1}"/>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A school teacher or another adult in the school</a:t>
            </a:r>
          </a:p>
          <a:p>
            <a:r>
              <a:rPr lang="en-US" sz="2000">
                <a:solidFill>
                  <a:schemeClr val="tx1">
                    <a:alpha val="80000"/>
                  </a:schemeClr>
                </a:solidFill>
              </a:rPr>
              <a:t>A parent or carer – mum, dad</a:t>
            </a:r>
          </a:p>
          <a:p>
            <a:r>
              <a:rPr lang="en-US" sz="2000">
                <a:solidFill>
                  <a:schemeClr val="tx1">
                    <a:alpha val="80000"/>
                  </a:schemeClr>
                </a:solidFill>
              </a:rPr>
              <a:t>Another family member</a:t>
            </a:r>
          </a:p>
          <a:p>
            <a:r>
              <a:rPr lang="en-US" sz="2000">
                <a:solidFill>
                  <a:schemeClr val="tx1">
                    <a:alpha val="80000"/>
                  </a:schemeClr>
                </a:solidFill>
              </a:rPr>
              <a:t>Another adult who looks after you</a:t>
            </a:r>
          </a:p>
          <a:p>
            <a:endParaRPr lang="en-US" sz="2000">
              <a:solidFill>
                <a:schemeClr val="tx1">
                  <a:alpha val="80000"/>
                </a:schemeClr>
              </a:solidFill>
            </a:endParaRPr>
          </a:p>
          <a:p>
            <a:pPr marL="0" indent="0">
              <a:buNone/>
            </a:pPr>
            <a:r>
              <a:rPr lang="en-US" sz="2000">
                <a:solidFill>
                  <a:schemeClr val="tx1">
                    <a:alpha val="80000"/>
                  </a:schemeClr>
                </a:solidFill>
              </a:rPr>
              <a:t>If after speaking to this adult, you still feel you need help, you can tell another adult you trust.</a:t>
            </a:r>
          </a:p>
          <a:p>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907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E0E56-47DD-27B7-FC88-A00809CE7DFF}"/>
              </a:ext>
            </a:extLst>
          </p:cNvPr>
          <p:cNvSpPr>
            <a:spLocks noGrp="1"/>
          </p:cNvSpPr>
          <p:nvPr>
            <p:ph type="title"/>
          </p:nvPr>
        </p:nvSpPr>
        <p:spPr>
          <a:xfrm>
            <a:off x="4983013" y="279400"/>
            <a:ext cx="6370788" cy="1892300"/>
          </a:xfrm>
        </p:spPr>
        <p:txBody>
          <a:bodyPr>
            <a:normAutofit/>
          </a:bodyPr>
          <a:lstStyle/>
          <a:p>
            <a:r>
              <a:rPr lang="en-US" sz="4100" b="1" dirty="0"/>
              <a:t>Here are examples of how to ask an adult for help</a:t>
            </a:r>
          </a:p>
        </p:txBody>
      </p:sp>
      <p:sp>
        <p:nvSpPr>
          <p:cNvPr id="4" name="Rounded Rectangular Callout 3">
            <a:extLst>
              <a:ext uri="{FF2B5EF4-FFF2-40B4-BE49-F238E27FC236}">
                <a16:creationId xmlns:a16="http://schemas.microsoft.com/office/drawing/2014/main" id="{A7D94A5E-8F25-C194-471B-D9762B48B26B}"/>
              </a:ext>
            </a:extLst>
          </p:cNvPr>
          <p:cNvSpPr/>
          <p:nvPr/>
        </p:nvSpPr>
        <p:spPr>
          <a:xfrm>
            <a:off x="2069122" y="2028825"/>
            <a:ext cx="3366310" cy="18430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a:extLst>
              <a:ext uri="{FF2B5EF4-FFF2-40B4-BE49-F238E27FC236}">
                <a16:creationId xmlns:a16="http://schemas.microsoft.com/office/drawing/2014/main" id="{143C6D5D-7594-C082-F779-A3A93AFC3A2D}"/>
              </a:ext>
            </a:extLst>
          </p:cNvPr>
          <p:cNvSpPr/>
          <p:nvPr/>
        </p:nvSpPr>
        <p:spPr>
          <a:xfrm>
            <a:off x="6756568" y="2213948"/>
            <a:ext cx="3366310" cy="18430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a:extLst>
              <a:ext uri="{FF2B5EF4-FFF2-40B4-BE49-F238E27FC236}">
                <a16:creationId xmlns:a16="http://schemas.microsoft.com/office/drawing/2014/main" id="{EF03669C-5388-E0CE-F4E7-8BA084F55C15}"/>
              </a:ext>
            </a:extLst>
          </p:cNvPr>
          <p:cNvSpPr/>
          <p:nvPr/>
        </p:nvSpPr>
        <p:spPr>
          <a:xfrm>
            <a:off x="4983013" y="4669541"/>
            <a:ext cx="3366310" cy="18430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5EF591-ECF2-2985-75F5-91ECCAEDC5E7}"/>
              </a:ext>
            </a:extLst>
          </p:cNvPr>
          <p:cNvSpPr txBox="1"/>
          <p:nvPr/>
        </p:nvSpPr>
        <p:spPr>
          <a:xfrm>
            <a:off x="2432211" y="2421331"/>
            <a:ext cx="2550802" cy="707886"/>
          </a:xfrm>
          <a:prstGeom prst="rect">
            <a:avLst/>
          </a:prstGeom>
          <a:noFill/>
        </p:spPr>
        <p:txBody>
          <a:bodyPr wrap="square" rtlCol="0">
            <a:spAutoFit/>
          </a:bodyPr>
          <a:lstStyle/>
          <a:p>
            <a:pPr defTabSz="786384">
              <a:spcAft>
                <a:spcPts val="600"/>
              </a:spcAft>
            </a:pPr>
            <a:r>
              <a:rPr lang="en-US" sz="2000" kern="1200" dirty="0">
                <a:solidFill>
                  <a:schemeClr val="bg1"/>
                </a:solidFill>
                <a:latin typeface="+mn-lt"/>
                <a:ea typeface="+mn-ea"/>
                <a:cs typeface="+mn-cs"/>
              </a:rPr>
              <a:t>Grandma, I feel upset. Can I talk to you?</a:t>
            </a:r>
            <a:endParaRPr lang="en-US" sz="2000" dirty="0">
              <a:solidFill>
                <a:schemeClr val="bg1"/>
              </a:solidFill>
            </a:endParaRPr>
          </a:p>
        </p:txBody>
      </p:sp>
      <p:sp>
        <p:nvSpPr>
          <p:cNvPr id="8" name="TextBox 7">
            <a:extLst>
              <a:ext uri="{FF2B5EF4-FFF2-40B4-BE49-F238E27FC236}">
                <a16:creationId xmlns:a16="http://schemas.microsoft.com/office/drawing/2014/main" id="{EC612F60-1E82-503C-BC7E-E0ED3D62DCF0}"/>
              </a:ext>
            </a:extLst>
          </p:cNvPr>
          <p:cNvSpPr txBox="1"/>
          <p:nvPr/>
        </p:nvSpPr>
        <p:spPr>
          <a:xfrm>
            <a:off x="7073923" y="2490948"/>
            <a:ext cx="2555293" cy="1015663"/>
          </a:xfrm>
          <a:prstGeom prst="rect">
            <a:avLst/>
          </a:prstGeom>
          <a:noFill/>
        </p:spPr>
        <p:txBody>
          <a:bodyPr wrap="square" rtlCol="0">
            <a:spAutoFit/>
          </a:bodyPr>
          <a:lstStyle/>
          <a:p>
            <a:pPr defTabSz="786384">
              <a:spcAft>
                <a:spcPts val="600"/>
              </a:spcAft>
            </a:pPr>
            <a:r>
              <a:rPr lang="en-US" sz="2000" kern="1200" dirty="0">
                <a:solidFill>
                  <a:schemeClr val="bg1"/>
                </a:solidFill>
                <a:latin typeface="+mn-lt"/>
                <a:ea typeface="+mn-ea"/>
                <a:cs typeface="+mn-cs"/>
              </a:rPr>
              <a:t>Miss or Sir, can I talk to you about something I am worried about?</a:t>
            </a:r>
            <a:endParaRPr lang="en-US" sz="2000" dirty="0">
              <a:solidFill>
                <a:schemeClr val="bg1"/>
              </a:solidFill>
            </a:endParaRPr>
          </a:p>
        </p:txBody>
      </p:sp>
      <p:sp>
        <p:nvSpPr>
          <p:cNvPr id="9" name="TextBox 8">
            <a:extLst>
              <a:ext uri="{FF2B5EF4-FFF2-40B4-BE49-F238E27FC236}">
                <a16:creationId xmlns:a16="http://schemas.microsoft.com/office/drawing/2014/main" id="{DA165D15-1FE3-EE9F-51F5-00B6EEEA73B7}"/>
              </a:ext>
            </a:extLst>
          </p:cNvPr>
          <p:cNvSpPr txBox="1"/>
          <p:nvPr/>
        </p:nvSpPr>
        <p:spPr>
          <a:xfrm>
            <a:off x="5262755" y="4946739"/>
            <a:ext cx="2806825" cy="1015663"/>
          </a:xfrm>
          <a:prstGeom prst="rect">
            <a:avLst/>
          </a:prstGeom>
          <a:noFill/>
        </p:spPr>
        <p:txBody>
          <a:bodyPr wrap="square" rtlCol="0">
            <a:spAutoFit/>
          </a:bodyPr>
          <a:lstStyle/>
          <a:p>
            <a:pPr defTabSz="786384">
              <a:spcAft>
                <a:spcPts val="600"/>
              </a:spcAft>
            </a:pPr>
            <a:r>
              <a:rPr lang="en-US" sz="2000" kern="1200" dirty="0">
                <a:solidFill>
                  <a:schemeClr val="bg1"/>
                </a:solidFill>
                <a:latin typeface="+mn-lt"/>
                <a:ea typeface="+mn-ea"/>
                <a:cs typeface="+mn-cs"/>
              </a:rPr>
              <a:t>Dad/ Mum something happened when I was online. Can you help me?</a:t>
            </a:r>
            <a:endParaRPr lang="en-US" sz="2000" dirty="0">
              <a:solidFill>
                <a:schemeClr val="bg1"/>
              </a:solidFill>
            </a:endParaRPr>
          </a:p>
        </p:txBody>
      </p:sp>
    </p:spTree>
    <p:extLst>
      <p:ext uri="{BB962C8B-B14F-4D97-AF65-F5344CB8AC3E}">
        <p14:creationId xmlns:p14="http://schemas.microsoft.com/office/powerpoint/2010/main" val="1321757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BADC-5585-009E-3706-331EC4AE88CC}"/>
              </a:ext>
            </a:extLst>
          </p:cNvPr>
          <p:cNvSpPr>
            <a:spLocks noGrp="1"/>
          </p:cNvSpPr>
          <p:nvPr>
            <p:ph type="title"/>
          </p:nvPr>
        </p:nvSpPr>
        <p:spPr/>
        <p:txBody>
          <a:bodyPr/>
          <a:lstStyle/>
          <a:p>
            <a:r>
              <a:rPr lang="en-US"/>
              <a:t>It is important to remember to always tell a trusted adult if someone is:</a:t>
            </a:r>
            <a:endParaRPr lang="en-US" dirty="0"/>
          </a:p>
        </p:txBody>
      </p:sp>
      <p:graphicFrame>
        <p:nvGraphicFramePr>
          <p:cNvPr id="5" name="Content Placeholder 2">
            <a:extLst>
              <a:ext uri="{FF2B5EF4-FFF2-40B4-BE49-F238E27FC236}">
                <a16:creationId xmlns:a16="http://schemas.microsoft.com/office/drawing/2014/main" id="{C76498CF-DD38-CA34-E3B8-4B5C8D501A84}"/>
              </a:ext>
            </a:extLst>
          </p:cNvPr>
          <p:cNvGraphicFramePr>
            <a:graphicFrameLocks noGrp="1"/>
          </p:cNvGraphicFramePr>
          <p:nvPr>
            <p:ph idx="1"/>
            <p:extLst>
              <p:ext uri="{D42A27DB-BD31-4B8C-83A1-F6EECF244321}">
                <p14:modId xmlns:p14="http://schemas.microsoft.com/office/powerpoint/2010/main" val="22636966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278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8A3F8B5-B6AF-7FFC-B552-DCD730A90041}"/>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How to report online?</a:t>
            </a:r>
          </a:p>
        </p:txBody>
      </p:sp>
      <p:pic>
        <p:nvPicPr>
          <p:cNvPr id="1026" name="Picture 2" descr="logo worried about something">
            <a:extLst>
              <a:ext uri="{FF2B5EF4-FFF2-40B4-BE49-F238E27FC236}">
                <a16:creationId xmlns:a16="http://schemas.microsoft.com/office/drawing/2014/main" id="{B0E6F6C7-9EFD-35B8-E9A9-E54DB41B3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484" y="2835812"/>
            <a:ext cx="2220671" cy="1025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worried about something">
            <a:extLst>
              <a:ext uri="{FF2B5EF4-FFF2-40B4-BE49-F238E27FC236}">
                <a16:creationId xmlns:a16="http://schemas.microsoft.com/office/drawing/2014/main" id="{E0187E2F-31C7-D782-8DFD-34E77F9CC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100" y="4260109"/>
            <a:ext cx="3864694" cy="17852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worried about something">
            <a:extLst>
              <a:ext uri="{FF2B5EF4-FFF2-40B4-BE49-F238E27FC236}">
                <a16:creationId xmlns:a16="http://schemas.microsoft.com/office/drawing/2014/main" id="{63ED4178-05A8-A458-B9A0-07BF79C50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981" y="252558"/>
            <a:ext cx="3833007" cy="17705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 worried about something">
            <a:extLst>
              <a:ext uri="{FF2B5EF4-FFF2-40B4-BE49-F238E27FC236}">
                <a16:creationId xmlns:a16="http://schemas.microsoft.com/office/drawing/2014/main" id="{D37C65A1-08DF-B48D-C01C-86D45763D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795" y="639121"/>
            <a:ext cx="3833010" cy="177057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go worried about something">
            <a:extLst>
              <a:ext uri="{FF2B5EF4-FFF2-40B4-BE49-F238E27FC236}">
                <a16:creationId xmlns:a16="http://schemas.microsoft.com/office/drawing/2014/main" id="{32847F01-E9B2-AF9E-775C-EECB646DE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762" y="3673710"/>
            <a:ext cx="2149293" cy="99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723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Question mark against red wall">
            <a:extLst>
              <a:ext uri="{FF2B5EF4-FFF2-40B4-BE49-F238E27FC236}">
                <a16:creationId xmlns:a16="http://schemas.microsoft.com/office/drawing/2014/main" id="{8F18B7F7-D929-4D30-2367-0CDBA4159BA4}"/>
              </a:ext>
            </a:extLst>
          </p:cNvPr>
          <p:cNvPicPr>
            <a:picLocks noChangeAspect="1"/>
          </p:cNvPicPr>
          <p:nvPr/>
        </p:nvPicPr>
        <p:blipFill rotWithShape="1">
          <a:blip r:embed="rId2"/>
          <a:srcRect b="6866"/>
          <a:stretch/>
        </p:blipFill>
        <p:spPr>
          <a:xfrm>
            <a:off x="20" y="-11728"/>
            <a:ext cx="12191980" cy="6869728"/>
          </a:xfrm>
          <a:prstGeom prst="rect">
            <a:avLst/>
          </a:prstGeom>
        </p:spPr>
      </p:pic>
      <p:sp>
        <p:nvSpPr>
          <p:cNvPr id="9" name="Rectangle 8">
            <a:extLst>
              <a:ext uri="{FF2B5EF4-FFF2-40B4-BE49-F238E27FC236}">
                <a16:creationId xmlns:a16="http://schemas.microsoft.com/office/drawing/2014/main" id="{53306540-870A-7346-8CFF-A1B08DE5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51563" y="-1474817"/>
            <a:ext cx="4488873" cy="12192000"/>
          </a:xfrm>
          <a:prstGeom prst="rect">
            <a:avLst/>
          </a:prstGeom>
          <a:gradFill>
            <a:gsLst>
              <a:gs pos="0">
                <a:srgbClr val="000000">
                  <a:alpha val="0"/>
                </a:srgbClr>
              </a:gs>
              <a:gs pos="98739">
                <a:srgbClr val="000000">
                  <a:alpha val="61000"/>
                </a:srgbClr>
              </a:gs>
              <a:gs pos="72000">
                <a:srgbClr val="000000">
                  <a:alpha val="43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6C977-01D9-7580-DCB1-D4B7112B37CA}"/>
              </a:ext>
            </a:extLst>
          </p:cNvPr>
          <p:cNvSpPr>
            <a:spLocks noGrp="1"/>
          </p:cNvSpPr>
          <p:nvPr>
            <p:ph type="title"/>
          </p:nvPr>
        </p:nvSpPr>
        <p:spPr>
          <a:xfrm>
            <a:off x="896111" y="3735248"/>
            <a:ext cx="8708241" cy="1914043"/>
          </a:xfrm>
        </p:spPr>
        <p:txBody>
          <a:bodyPr vert="horz" lIns="91440" tIns="45720" rIns="91440" bIns="45720" rtlCol="0" anchor="b">
            <a:normAutofit/>
          </a:bodyPr>
          <a:lstStyle/>
          <a:p>
            <a:r>
              <a:rPr lang="en-US" sz="3600" dirty="0">
                <a:solidFill>
                  <a:srgbClr val="FFFFFF"/>
                </a:solidFill>
              </a:rPr>
              <a:t>Other places you can get help?</a:t>
            </a:r>
          </a:p>
        </p:txBody>
      </p:sp>
    </p:spTree>
    <p:extLst>
      <p:ext uri="{BB962C8B-B14F-4D97-AF65-F5344CB8AC3E}">
        <p14:creationId xmlns:p14="http://schemas.microsoft.com/office/powerpoint/2010/main" val="1028112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9" name="Rectangle 2058">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a:extLst>
              <a:ext uri="{FF2B5EF4-FFF2-40B4-BE49-F238E27FC236}">
                <a16:creationId xmlns:a16="http://schemas.microsoft.com/office/drawing/2014/main" id="{431686B8-6DFE-57B6-92A0-4B8E8CC6BB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9176" y="982366"/>
            <a:ext cx="3399219" cy="1290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CEB34B6-F170-92B5-F352-631D0C1A73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9269" y="3020590"/>
            <a:ext cx="3379126" cy="3112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84F6F12-B354-2454-0995-25B4F075F1E6}"/>
              </a:ext>
            </a:extLst>
          </p:cNvPr>
          <p:cNvPicPr>
            <a:picLocks noChangeAspect="1"/>
          </p:cNvPicPr>
          <p:nvPr/>
        </p:nvPicPr>
        <p:blipFill>
          <a:blip r:embed="rId4"/>
          <a:stretch>
            <a:fillRect/>
          </a:stretch>
        </p:blipFill>
        <p:spPr>
          <a:xfrm>
            <a:off x="4856706" y="1309802"/>
            <a:ext cx="6526025" cy="3377218"/>
          </a:xfrm>
          <a:prstGeom prst="rect">
            <a:avLst/>
          </a:prstGeom>
        </p:spPr>
      </p:pic>
      <p:sp>
        <p:nvSpPr>
          <p:cNvPr id="6" name="TextBox 5">
            <a:extLst>
              <a:ext uri="{FF2B5EF4-FFF2-40B4-BE49-F238E27FC236}">
                <a16:creationId xmlns:a16="http://schemas.microsoft.com/office/drawing/2014/main" id="{9A1A7AFC-460B-DED6-7DDD-4CAD8904BF7A}"/>
              </a:ext>
            </a:extLst>
          </p:cNvPr>
          <p:cNvSpPr txBox="1"/>
          <p:nvPr/>
        </p:nvSpPr>
        <p:spPr>
          <a:xfrm>
            <a:off x="4856706" y="4855029"/>
            <a:ext cx="5464628" cy="369332"/>
          </a:xfrm>
          <a:prstGeom prst="rect">
            <a:avLst/>
          </a:prstGeom>
          <a:noFill/>
        </p:spPr>
        <p:txBody>
          <a:bodyPr wrap="square" rtlCol="0">
            <a:spAutoFit/>
          </a:bodyPr>
          <a:lstStyle/>
          <a:p>
            <a:r>
              <a:rPr lang="en-US" dirty="0"/>
              <a:t>https://</a:t>
            </a:r>
            <a:r>
              <a:rPr lang="en-US" dirty="0" err="1"/>
              <a:t>www.ceop.police.uk</a:t>
            </a:r>
            <a:r>
              <a:rPr lang="en-US" dirty="0"/>
              <a:t>/</a:t>
            </a:r>
            <a:r>
              <a:rPr lang="en-US" dirty="0" err="1"/>
              <a:t>ceop</a:t>
            </a:r>
            <a:r>
              <a:rPr lang="en-US" dirty="0"/>
              <a:t>-reporting/</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DBA89FA-3B41-B8BF-CF27-02DA7B58FCEC}"/>
                  </a:ext>
                </a:extLst>
              </p14:cNvPr>
              <p14:cNvContentPartPr/>
              <p14:nvPr/>
            </p14:nvContentPartPr>
            <p14:xfrm>
              <a:off x="1347840" y="1848240"/>
              <a:ext cx="98640" cy="67320"/>
            </p14:xfrm>
          </p:contentPart>
        </mc:Choice>
        <mc:Fallback xmlns="">
          <p:pic>
            <p:nvPicPr>
              <p:cNvPr id="2" name="Ink 1">
                <a:extLst>
                  <a:ext uri="{FF2B5EF4-FFF2-40B4-BE49-F238E27FC236}">
                    <a16:creationId xmlns:a16="http://schemas.microsoft.com/office/drawing/2014/main" id="{7DBA89FA-3B41-B8BF-CF27-02DA7B58FCEC}"/>
                  </a:ext>
                </a:extLst>
              </p:cNvPr>
              <p:cNvPicPr/>
              <p:nvPr/>
            </p:nvPicPr>
            <p:blipFill>
              <a:blip r:embed="rId6"/>
              <a:stretch>
                <a:fillRect/>
              </a:stretch>
            </p:blipFill>
            <p:spPr>
              <a:xfrm>
                <a:off x="1338480" y="1838880"/>
                <a:ext cx="117360" cy="86040"/>
              </a:xfrm>
              <a:prstGeom prst="rect">
                <a:avLst/>
              </a:prstGeom>
            </p:spPr>
          </p:pic>
        </mc:Fallback>
      </mc:AlternateContent>
    </p:spTree>
    <p:extLst>
      <p:ext uri="{BB962C8B-B14F-4D97-AF65-F5344CB8AC3E}">
        <p14:creationId xmlns:p14="http://schemas.microsoft.com/office/powerpoint/2010/main" val="1228009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B5F43-EAD4-948B-678C-11EEAAD3771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thinkuknow</a:t>
            </a:r>
          </a:p>
        </p:txBody>
      </p:sp>
      <p:pic>
        <p:nvPicPr>
          <p:cNvPr id="4" name="Content Placeholder 3">
            <a:extLst>
              <a:ext uri="{FF2B5EF4-FFF2-40B4-BE49-F238E27FC236}">
                <a16:creationId xmlns:a16="http://schemas.microsoft.com/office/drawing/2014/main" id="{BAA43C39-F2B4-EAD8-E1C2-295FCFD94FF4}"/>
              </a:ext>
            </a:extLst>
          </p:cNvPr>
          <p:cNvPicPr>
            <a:picLocks noChangeAspect="1"/>
          </p:cNvPicPr>
          <p:nvPr/>
        </p:nvPicPr>
        <p:blipFill>
          <a:blip r:embed="rId2"/>
          <a:stretch>
            <a:fillRect/>
          </a:stretch>
        </p:blipFill>
        <p:spPr>
          <a:xfrm>
            <a:off x="4777316" y="1580095"/>
            <a:ext cx="6780700" cy="3695480"/>
          </a:xfrm>
          <a:prstGeom prst="rect">
            <a:avLst/>
          </a:prstGeom>
        </p:spPr>
      </p:pic>
    </p:spTree>
    <p:extLst>
      <p:ext uri="{BB962C8B-B14F-4D97-AF65-F5344CB8AC3E}">
        <p14:creationId xmlns:p14="http://schemas.microsoft.com/office/powerpoint/2010/main" val="3368634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rc 2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836102-76DE-320F-6AC8-AC449411AC47}"/>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7200" b="1" kern="1200" dirty="0">
                <a:solidFill>
                  <a:schemeClr val="accent2">
                    <a:lumMod val="75000"/>
                  </a:schemeClr>
                </a:solidFill>
                <a:latin typeface="+mj-lt"/>
                <a:ea typeface="+mj-ea"/>
                <a:cs typeface="+mj-cs"/>
              </a:rPr>
              <a:t>Well done!</a:t>
            </a:r>
          </a:p>
        </p:txBody>
      </p:sp>
    </p:spTree>
    <p:extLst>
      <p:ext uri="{BB962C8B-B14F-4D97-AF65-F5344CB8AC3E}">
        <p14:creationId xmlns:p14="http://schemas.microsoft.com/office/powerpoint/2010/main" val="400487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uzzle">
            <a:extLst>
              <a:ext uri="{FF2B5EF4-FFF2-40B4-BE49-F238E27FC236}">
                <a16:creationId xmlns:a16="http://schemas.microsoft.com/office/drawing/2014/main" id="{090DD810-F86A-03AA-8B47-9B4D82ABC971}"/>
              </a:ext>
            </a:extLst>
          </p:cNvPr>
          <p:cNvPicPr>
            <a:picLocks noChangeAspect="1"/>
          </p:cNvPicPr>
          <p:nvPr/>
        </p:nvPicPr>
        <p:blipFill rotWithShape="1">
          <a:blip r:embed="rId2">
            <a:alphaModFix amt="50000"/>
          </a:blip>
          <a:srcRect t="4906" b="10824"/>
          <a:stretch/>
        </p:blipFill>
        <p:spPr>
          <a:xfrm>
            <a:off x="20" y="1"/>
            <a:ext cx="12191980" cy="6857999"/>
          </a:xfrm>
          <a:prstGeom prst="rect">
            <a:avLst/>
          </a:prstGeom>
        </p:spPr>
      </p:pic>
      <p:sp>
        <p:nvSpPr>
          <p:cNvPr id="2" name="Title 1">
            <a:extLst>
              <a:ext uri="{FF2B5EF4-FFF2-40B4-BE49-F238E27FC236}">
                <a16:creationId xmlns:a16="http://schemas.microsoft.com/office/drawing/2014/main" id="{E9492D12-1592-B3E2-56C6-6CCD3FFE634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ACTIVITY</a:t>
            </a:r>
          </a:p>
        </p:txBody>
      </p:sp>
      <p:sp>
        <p:nvSpPr>
          <p:cNvPr id="3" name="Content Placeholder 2">
            <a:extLst>
              <a:ext uri="{FF2B5EF4-FFF2-40B4-BE49-F238E27FC236}">
                <a16:creationId xmlns:a16="http://schemas.microsoft.com/office/drawing/2014/main" id="{70A4298C-B8BE-4E6A-7A53-5C29121B0B00}"/>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What do we think is good and bad about the internet?</a:t>
            </a:r>
          </a:p>
        </p:txBody>
      </p:sp>
    </p:spTree>
    <p:extLst>
      <p:ext uri="{BB962C8B-B14F-4D97-AF65-F5344CB8AC3E}">
        <p14:creationId xmlns:p14="http://schemas.microsoft.com/office/powerpoint/2010/main" val="20278140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668E8F-E762-4DAE-E1A8-61AF37EA648A}"/>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4700" kern="1200" dirty="0">
                <a:solidFill>
                  <a:schemeClr val="tx1"/>
                </a:solidFill>
                <a:latin typeface="+mj-lt"/>
                <a:ea typeface="+mj-ea"/>
                <a:cs typeface="+mj-cs"/>
              </a:rPr>
              <a:t>`Have you ever been worried about something that has happened online or you saw onlin</a:t>
            </a:r>
            <a:r>
              <a:rPr lang="en-US" sz="4700" dirty="0"/>
              <a:t>e?</a:t>
            </a:r>
            <a:endParaRPr lang="en-US" sz="4700" kern="1200" dirty="0">
              <a:solidFill>
                <a:schemeClr val="tx1"/>
              </a:solidFill>
              <a:latin typeface="+mj-lt"/>
              <a:ea typeface="+mj-ea"/>
              <a:cs typeface="+mj-cs"/>
            </a:endParaRPr>
          </a:p>
        </p:txBody>
      </p:sp>
    </p:spTree>
    <p:extLst>
      <p:ext uri="{BB962C8B-B14F-4D97-AF65-F5344CB8AC3E}">
        <p14:creationId xmlns:p14="http://schemas.microsoft.com/office/powerpoint/2010/main" val="219540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27B10-EEDE-4B51-478C-5E2C27D2DDC8}"/>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Online friendships</a:t>
            </a:r>
          </a:p>
        </p:txBody>
      </p:sp>
      <p:pic>
        <p:nvPicPr>
          <p:cNvPr id="7" name="Graphic 6" descr="Chat">
            <a:extLst>
              <a:ext uri="{FF2B5EF4-FFF2-40B4-BE49-F238E27FC236}">
                <a16:creationId xmlns:a16="http://schemas.microsoft.com/office/drawing/2014/main" id="{E37E6A29-6D4F-9BFF-69C9-5B1F7D30D1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6480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834D920-9B49-BAB9-2931-E30490437303}"/>
              </a:ext>
            </a:extLst>
          </p:cNvPr>
          <p:cNvGraphicFramePr>
            <a:graphicFrameLocks noGrp="1"/>
          </p:cNvGraphicFramePr>
          <p:nvPr>
            <p:ph idx="1"/>
            <p:extLst>
              <p:ext uri="{D42A27DB-BD31-4B8C-83A1-F6EECF244321}">
                <p14:modId xmlns:p14="http://schemas.microsoft.com/office/powerpoint/2010/main" val="3996303315"/>
              </p:ext>
            </p:extLst>
          </p:nvPr>
        </p:nvGraphicFramePr>
        <p:xfrm>
          <a:off x="838200" y="84591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20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5F33-AB98-C845-4596-44F62ACBF214}"/>
              </a:ext>
            </a:extLst>
          </p:cNvPr>
          <p:cNvSpPr>
            <a:spLocks noGrp="1"/>
          </p:cNvSpPr>
          <p:nvPr>
            <p:ph type="title"/>
          </p:nvPr>
        </p:nvSpPr>
        <p:spPr/>
        <p:txBody>
          <a:bodyPr/>
          <a:lstStyle/>
          <a:p>
            <a:r>
              <a:rPr lang="en-US" b="1" dirty="0">
                <a:solidFill>
                  <a:schemeClr val="accent1"/>
                </a:solidFill>
              </a:rPr>
              <a:t>Choose who you speak to online</a:t>
            </a:r>
          </a:p>
        </p:txBody>
      </p:sp>
      <p:graphicFrame>
        <p:nvGraphicFramePr>
          <p:cNvPr id="3076" name="Content Placeholder 2">
            <a:extLst>
              <a:ext uri="{FF2B5EF4-FFF2-40B4-BE49-F238E27FC236}">
                <a16:creationId xmlns:a16="http://schemas.microsoft.com/office/drawing/2014/main" id="{9E039934-939A-CFF4-45B4-8EFBFEB2CB8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504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7D578-1E51-607F-82D3-3395E4CB9AA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Online Consent</a:t>
            </a:r>
          </a:p>
        </p:txBody>
      </p:sp>
      <p:pic>
        <p:nvPicPr>
          <p:cNvPr id="7" name="Graphic 6" descr="Lock">
            <a:extLst>
              <a:ext uri="{FF2B5EF4-FFF2-40B4-BE49-F238E27FC236}">
                <a16:creationId xmlns:a16="http://schemas.microsoft.com/office/drawing/2014/main" id="{B4457FDB-212C-FFFD-19C9-99436B7D21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251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977E0-8A70-14E8-C0CF-3760581E96E2}"/>
              </a:ext>
            </a:extLst>
          </p:cNvPr>
          <p:cNvSpPr>
            <a:spLocks noGrp="1"/>
          </p:cNvSpPr>
          <p:nvPr>
            <p:ph type="title"/>
          </p:nvPr>
        </p:nvSpPr>
        <p:spPr>
          <a:xfrm>
            <a:off x="6810060" y="2125908"/>
            <a:ext cx="4805996" cy="1297115"/>
          </a:xfrm>
        </p:spPr>
        <p:txBody>
          <a:bodyPr vert="horz" lIns="91440" tIns="45720" rIns="91440" bIns="45720" rtlCol="0" anchor="t">
            <a:normAutofit fontScale="90000"/>
          </a:bodyPr>
          <a:lstStyle/>
          <a:p>
            <a:r>
              <a:rPr lang="en-US" sz="4000" kern="1200" dirty="0">
                <a:solidFill>
                  <a:schemeClr val="tx2"/>
                </a:solidFill>
                <a:latin typeface="+mj-lt"/>
                <a:ea typeface="+mj-ea"/>
                <a:cs typeface="+mj-cs"/>
              </a:rPr>
              <a:t>What does online consent mean? </a:t>
            </a:r>
            <a:br>
              <a:rPr lang="en-US" sz="4000" kern="1200" dirty="0">
                <a:solidFill>
                  <a:schemeClr val="tx2"/>
                </a:solidFill>
                <a:latin typeface="+mj-lt"/>
                <a:ea typeface="+mj-ea"/>
                <a:cs typeface="+mj-cs"/>
              </a:rPr>
            </a:b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How do you give consent online? </a:t>
            </a:r>
            <a:br>
              <a:rPr lang="en-US" sz="4000" kern="1200" dirty="0">
                <a:solidFill>
                  <a:schemeClr val="tx2"/>
                </a:solidFill>
                <a:latin typeface="+mj-lt"/>
                <a:ea typeface="+mj-ea"/>
                <a:cs typeface="+mj-cs"/>
              </a:rPr>
            </a:br>
            <a:br>
              <a:rPr lang="en-US" sz="4000" kern="1200" dirty="0">
                <a:solidFill>
                  <a:schemeClr val="tx2"/>
                </a:solidFill>
                <a:latin typeface="+mj-lt"/>
                <a:ea typeface="+mj-ea"/>
                <a:cs typeface="+mj-cs"/>
              </a:rPr>
            </a:br>
            <a:endParaRPr lang="en-US" sz="4000" kern="1200" dirty="0">
              <a:solidFill>
                <a:schemeClr val="tx2"/>
              </a:solidFill>
              <a:latin typeface="+mj-lt"/>
              <a:ea typeface="+mj-ea"/>
              <a:cs typeface="+mj-cs"/>
            </a:endParaRPr>
          </a:p>
        </p:txBody>
      </p:sp>
      <p:pic>
        <p:nvPicPr>
          <p:cNvPr id="7" name="Graphic 6" descr="Contract">
            <a:extLst>
              <a:ext uri="{FF2B5EF4-FFF2-40B4-BE49-F238E27FC236}">
                <a16:creationId xmlns:a16="http://schemas.microsoft.com/office/drawing/2014/main" id="{C578D266-40B6-0A69-CDFD-D418E3A601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24214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4478</TotalTime>
  <Words>967</Words>
  <Application>Microsoft Office PowerPoint</Application>
  <PresentationFormat>Widescreen</PresentationFormat>
  <Paragraphs>81</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Helvetica</vt:lpstr>
      <vt:lpstr>Lato</vt:lpstr>
      <vt:lpstr>Office Theme</vt:lpstr>
      <vt:lpstr>Internet Safety </vt:lpstr>
      <vt:lpstr>What will we learn today? </vt:lpstr>
      <vt:lpstr>ACTIVITY</vt:lpstr>
      <vt:lpstr>`Have you ever been worried about something that has happened online or you saw online?</vt:lpstr>
      <vt:lpstr>Online friendships</vt:lpstr>
      <vt:lpstr>PowerPoint Presentation</vt:lpstr>
      <vt:lpstr>Choose who you speak to online</vt:lpstr>
      <vt:lpstr>Online Consent</vt:lpstr>
      <vt:lpstr>What does online consent mean?   How do you give consent online?   </vt:lpstr>
      <vt:lpstr>PowerPoint Presentation</vt:lpstr>
      <vt:lpstr>PowerPoint Presentation</vt:lpstr>
      <vt:lpstr>Sharing images or videos</vt:lpstr>
      <vt:lpstr>PowerPoint Presentation</vt:lpstr>
      <vt:lpstr>Okay or not okay?</vt:lpstr>
      <vt:lpstr>What does the law say?</vt:lpstr>
      <vt:lpstr>It is important to be careful what you share online</vt:lpstr>
      <vt:lpstr>Where can I go for help?</vt:lpstr>
      <vt:lpstr>PowerPoint Presentation</vt:lpstr>
      <vt:lpstr>ACTIVITY Who are adults you trust?</vt:lpstr>
      <vt:lpstr>Think of an adult that makes you feel safe to get help. They might be:</vt:lpstr>
      <vt:lpstr>Here are examples of how to ask an adult for help</vt:lpstr>
      <vt:lpstr>It is important to remember to always tell a trusted adult if someone is:</vt:lpstr>
      <vt:lpstr>How to report online?</vt:lpstr>
      <vt:lpstr>Other places you can get help?</vt:lpstr>
      <vt:lpstr>PowerPoint Presentation</vt:lpstr>
      <vt:lpstr>thinkuknow</vt:lpstr>
      <vt:lpstr>Well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Safety</dc:title>
  <dc:creator>Microsoft Office User</dc:creator>
  <cp:lastModifiedBy>Sanderson, Lynn</cp:lastModifiedBy>
  <cp:revision>39</cp:revision>
  <dcterms:created xsi:type="dcterms:W3CDTF">2023-10-02T23:34:40Z</dcterms:created>
  <dcterms:modified xsi:type="dcterms:W3CDTF">2025-09-09T10:10:51Z</dcterms:modified>
</cp:coreProperties>
</file>