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413"/>
    <a:srgbClr val="FAB122"/>
    <a:srgbClr val="8A095B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EFC0B-0896-4FF2-A4E2-9E893E45E819}" v="1" dt="2024-02-08T13:11:0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3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83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08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9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8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2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4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3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ln.myvle.co.uk/index.php?name=FileManager&amp;fid=4L242629272a23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F956160-524D-4C49-B01D-89EFD1885621}"/>
              </a:ext>
            </a:extLst>
          </p:cNvPr>
          <p:cNvSpPr/>
          <p:nvPr/>
        </p:nvSpPr>
        <p:spPr>
          <a:xfrm>
            <a:off x="0" y="-5507"/>
            <a:ext cx="12192000" cy="2436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838" y="382688"/>
            <a:ext cx="7148987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Medium Term Plan</a:t>
            </a:r>
          </a:p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Stage 1 - A new start 	Autumn Term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89358" y="1350331"/>
            <a:ext cx="4057095" cy="30469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Learning Objective for each lesson:</a:t>
            </a:r>
            <a:endParaRPr lang="en-GB" sz="1600" dirty="0">
              <a:latin typeface="Century Gothic" panose="020B0502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and write a greeting and a farewell in French.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ask and answer the question ‘How are you?’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‘My name is…’ and ask ‘What is your name?’ in French.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some numbers between 0 and 10.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remember and write some numbers between 0 and 10. </a:t>
            </a:r>
            <a:endParaRPr lang="en-GB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 can say some colours </a:t>
            </a:r>
            <a:r>
              <a:rPr lang="en-GB" sz="1600">
                <a:solidFill>
                  <a:prstClr val="black"/>
                </a:solidFill>
                <a:latin typeface="Century Gothic" panose="020B0502020202020204" pitchFamily="34" charset="0"/>
              </a:rPr>
              <a:t>in French. 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7325" y="6368773"/>
            <a:ext cx="4128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Primary Languages Network 2024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513" y="5590418"/>
            <a:ext cx="11693116" cy="738664"/>
          </a:xfrm>
          <a:prstGeom prst="rect">
            <a:avLst/>
          </a:prstGeom>
          <a:noFill/>
          <a:ln w="38100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Key Performance Indicators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say a greeting. Can respond to a question about feelings and name. Can attempt a question about name and feelings.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remember and say most numbers from 1 to 10. Can say at least four colours. 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1A7A250-9F90-427E-B55D-1A44A03C7DEA}"/>
              </a:ext>
            </a:extLst>
          </p:cNvPr>
          <p:cNvSpPr txBox="1"/>
          <p:nvPr/>
        </p:nvSpPr>
        <p:spPr>
          <a:xfrm>
            <a:off x="280513" y="1350331"/>
            <a:ext cx="7451939" cy="3970318"/>
          </a:xfrm>
          <a:prstGeom prst="rect">
            <a:avLst/>
          </a:prstGeom>
          <a:noFill/>
          <a:ln w="38100">
            <a:solidFill>
              <a:srgbClr val="00AEE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Century Gothic" panose="020B0502020202020204" pitchFamily="34" charset="0"/>
              </a:rPr>
              <a:t>In this module: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During this half term the children will look at France as a country and start the early stages of conversation building to include greetings, feelings and names. The children will also be introduced to numbers and colours.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Through songs, games, native speaker clips and independent tasks, they will explore the following content, topics and language: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Greetings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Discover where France is in the world 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say greetings in French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ask and answer how they are feeling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ask somebody their name, and how to introduce their name in French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Numbers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to say and remember numbers from 1 to 10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Colours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to say colours in French</a:t>
            </a: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C9D190F-9F26-4B67-B01D-54B7A207B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765" y="375310"/>
            <a:ext cx="1081687" cy="721124"/>
          </a:xfrm>
          <a:prstGeom prst="rect">
            <a:avLst/>
          </a:prstGeom>
        </p:spPr>
      </p:pic>
      <p:pic>
        <p:nvPicPr>
          <p:cNvPr id="2" name="Picture 1" descr="A close-up of a logo&#10;&#10;Description automatically generated">
            <a:extLst>
              <a:ext uri="{FF2B5EF4-FFF2-40B4-BE49-F238E27FC236}">
                <a16:creationId xmlns:a16="http://schemas.microsoft.com/office/drawing/2014/main" id="{5BDE2FBD-D563-DBAA-F9F1-681614278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997" y="148202"/>
            <a:ext cx="1181299" cy="1181299"/>
          </a:xfrm>
          <a:prstGeom prst="rect">
            <a:avLst/>
          </a:prstGeom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852184DC-AD8D-73F5-E4E3-7209E7274E8A}"/>
              </a:ext>
            </a:extLst>
          </p:cNvPr>
          <p:cNvSpPr txBox="1"/>
          <p:nvPr/>
        </p:nvSpPr>
        <p:spPr>
          <a:xfrm>
            <a:off x="7889358" y="4897437"/>
            <a:ext cx="4057094" cy="338554"/>
          </a:xfrm>
          <a:prstGeom prst="rect">
            <a:avLst/>
          </a:prstGeom>
          <a:noFill/>
          <a:ln w="38100">
            <a:solidFill>
              <a:srgbClr val="21B413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latin typeface="Century Gothic" panose="020B0502020202020204" pitchFamily="34" charset="0"/>
                <a:hlinkClick r:id="rId4"/>
              </a:rPr>
              <a:t>Examples of work – A new start</a:t>
            </a:r>
            <a:endParaRPr lang="en-GB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52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276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Sanderson, Lynn</cp:lastModifiedBy>
  <cp:revision>48</cp:revision>
  <cp:lastPrinted>2019-02-25T10:36:43Z</cp:lastPrinted>
  <dcterms:created xsi:type="dcterms:W3CDTF">2019-02-25T10:25:29Z</dcterms:created>
  <dcterms:modified xsi:type="dcterms:W3CDTF">2025-09-24T15:16:33Z</dcterms:modified>
</cp:coreProperties>
</file>