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B413"/>
    <a:srgbClr val="FAB122"/>
    <a:srgbClr val="8A095B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3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83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08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1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9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58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22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2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4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0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3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ln.myvle.co.uk/index.php?name=FileManager&amp;fid=4L24262928282529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3838" y="382688"/>
            <a:ext cx="7148987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Medium Term Plan </a:t>
            </a:r>
          </a:p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Stage 1 Carnival and numbers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06105" y="1732573"/>
            <a:ext cx="4640348" cy="224676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Learning Objective for each lesson: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learn about French traditions and take part in a carnival celebration.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say and write some numbers between 1 and 16.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say and write some numbers up to 20.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ask and answer “How old are you?” 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take part in a simple dialogue about myself, using familiar questions and answers.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understand and use Easter vocabulary.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7325" y="6368773"/>
            <a:ext cx="32496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Primary Languages Network 2024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3337" y="5420381"/>
            <a:ext cx="11693116" cy="738664"/>
          </a:xfrm>
          <a:prstGeom prst="rect">
            <a:avLst/>
          </a:prstGeom>
          <a:noFill/>
          <a:ln w="38100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Key Performance Indicators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remember and use core language from Autumn Term. Can recall numbers to 10. Can remember some numbers between 10 and 20. Can express their age.</a:t>
            </a:r>
            <a:endParaRPr lang="en-GB" sz="1400" dirty="0"/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1A7A250-9F90-427E-B55D-1A44A03C7DEA}"/>
              </a:ext>
            </a:extLst>
          </p:cNvPr>
          <p:cNvSpPr txBox="1"/>
          <p:nvPr/>
        </p:nvSpPr>
        <p:spPr>
          <a:xfrm>
            <a:off x="253338" y="1423413"/>
            <a:ext cx="6867310" cy="3539430"/>
          </a:xfrm>
          <a:prstGeom prst="rect">
            <a:avLst/>
          </a:prstGeom>
          <a:noFill/>
          <a:ln w="38100">
            <a:solidFill>
              <a:srgbClr val="00AEE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Century Gothic" panose="020B0502020202020204" pitchFamily="34" charset="0"/>
              </a:rPr>
              <a:t>In this module: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This half term is a great opportunity to revisit some core language the children were introduced to in Autumn Term, and to introduce the children to an important celebration in France</a:t>
            </a:r>
            <a:r>
              <a:rPr lang="en-GB" sz="1400">
                <a:latin typeface="Century Gothic" panose="020B0502020202020204" pitchFamily="34" charset="0"/>
              </a:rPr>
              <a:t>: Carnival</a:t>
            </a:r>
            <a:r>
              <a:rPr lang="en-GB" sz="1400" dirty="0">
                <a:latin typeface="Century Gothic" panose="020B0502020202020204" pitchFamily="34" charset="0"/>
              </a:rPr>
              <a:t>!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Through songs, games and independent tasks, they will explore the following content, topics and language: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Carnival and using numbers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Cultural insight into Carnival in France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Opportunity to design a carnival mask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Revisiting numbers and playing number-themed games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Introduce the age question and answer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Revisit personal information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Ask and answer a range of questions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Finish with an Easter-themed lesson</a:t>
            </a: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62446484-3D5F-4B8F-BDB7-132DCAA48395}"/>
              </a:ext>
            </a:extLst>
          </p:cNvPr>
          <p:cNvSpPr txBox="1"/>
          <p:nvPr/>
        </p:nvSpPr>
        <p:spPr>
          <a:xfrm>
            <a:off x="7545096" y="4545973"/>
            <a:ext cx="4057094" cy="307777"/>
          </a:xfrm>
          <a:prstGeom prst="rect">
            <a:avLst/>
          </a:prstGeom>
          <a:noFill/>
          <a:ln w="38100">
            <a:solidFill>
              <a:srgbClr val="21B413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>
                <a:latin typeface="Century Gothic" panose="020B0502020202020204" pitchFamily="34" charset="0"/>
                <a:hlinkClick r:id="rId2"/>
              </a:rPr>
              <a:t>Examples of work - Carnival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FF1DE-28E5-B941-DE5B-EA545149903F}"/>
              </a:ext>
            </a:extLst>
          </p:cNvPr>
          <p:cNvSpPr/>
          <p:nvPr/>
        </p:nvSpPr>
        <p:spPr>
          <a:xfrm>
            <a:off x="0" y="-5507"/>
            <a:ext cx="12192000" cy="243632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C2056252-C457-17C0-57DC-DCF3159AAD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378" y="93736"/>
            <a:ext cx="1181299" cy="1181299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8923A-6975-2957-E439-3ED63679F4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2677" y="297682"/>
            <a:ext cx="1019513" cy="67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52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231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Sanderson, Lynn</cp:lastModifiedBy>
  <cp:revision>56</cp:revision>
  <cp:lastPrinted>2019-02-25T10:36:43Z</cp:lastPrinted>
  <dcterms:created xsi:type="dcterms:W3CDTF">2019-02-25T10:25:29Z</dcterms:created>
  <dcterms:modified xsi:type="dcterms:W3CDTF">2025-09-24T15:19:55Z</dcterms:modified>
</cp:coreProperties>
</file>